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276600" cy="2303463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3684" y="196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78" d="100"/>
          <a:sy n="178" d="100"/>
        </p:scale>
        <p:origin x="3546" y="13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D2609F4-2734-347F-8908-C0CC8B320A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BFF07B-2BEE-F567-E8ED-28D7435AC43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781175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DBB19-7306-4222-93C6-51C677FFDC2D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3529536-072A-219B-9E7B-C13C414CD5F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EE052D7-BB9F-D4A6-5E3B-1D534979CDC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781175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AE9B9-F891-428E-A7A9-A94374897B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590316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1534" userDrawn="1">
          <p15:clr>
            <a:srgbClr val="F26B43"/>
          </p15:clr>
        </p15:guide>
        <p15:guide id="2" pos="99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34A989D-EACB-022E-9714-8C0E1814167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F5D44CE7-EA14-706D-0BDE-4ECF981CC9B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7C714CF-1213-7C54-E83B-09B66264CFA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3050" y="365125"/>
            <a:ext cx="25971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98C539A3-7E1C-588E-3AB1-6BD4F147F2D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BA69E090-3955-5070-AA18-422B43893EB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641BB5F9-4266-50EB-8EA3-0F60D92F03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006518F-E5E9-4A5A-A307-0757CFB30D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DA78C266-74E9-7B7B-0499-0FF3199860E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397901DC-A40D-4CE7-9D4B-84D473C1B482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48709C2E-B4BF-E03B-2423-37379BABDC4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7529B92F-6625-DC33-8AC8-2920641AB6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80896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83" userDrawn="1">
          <p15:clr>
            <a:srgbClr val="F26B43"/>
          </p15:clr>
        </p15:guide>
        <p15:guide id="2" pos="1997" userDrawn="1">
          <p15:clr>
            <a:srgbClr val="F26B43"/>
          </p15:clr>
        </p15:guide>
        <p15:guide id="3" pos="69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10020</dc:creator>
  <cp:lastModifiedBy>G12518</cp:lastModifiedBy>
  <cp:revision>18</cp:revision>
  <dcterms:created xsi:type="dcterms:W3CDTF">2011-04-13T05:25:09Z</dcterms:created>
  <dcterms:modified xsi:type="dcterms:W3CDTF">2023-08-12T21:44:46Z</dcterms:modified>
</cp:coreProperties>
</file>