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303463" cy="327660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4104" y="166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2586B77-0CB7-2185-2E0F-C9AF1D14ADE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840F71E7-2B60-566F-2244-D3FCA4CA3AA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EF0579C2-3175-CE4C-3E0A-C041B290733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8688" y="365125"/>
            <a:ext cx="12858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3AC7F3FE-2B2F-3763-F987-DF2B13BBDD3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EC4CC313-2134-22A7-FA8C-5E685185F46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8B640661-036C-F7E6-FBA5-01A02EAEB98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3A025A99-1E1B-4250-9432-8C468470CB4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68FD17E3-7095-0952-4088-38E73A958A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4AE8A9D6-201A-4705-A6C6-8A65E1F362DB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187987D2-DF52-0112-3CB7-07E15906E4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7510285E-7C0C-904E-CB48-CBC71D1C34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4689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17500" rtl="0" eaLnBrk="0" fontAlgn="base" hangingPunct="0">
        <a:spcBef>
          <a:spcPct val="0"/>
        </a:spcBef>
        <a:spcAft>
          <a:spcPct val="0"/>
        </a:spcAft>
        <a:defRPr kumimoji="1" sz="1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19063" indent="-119063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96875" indent="-79375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58800" indent="-8096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80963" algn="l" defTabSz="317500" rtl="0" eaLnBrk="0" fontAlgn="base" hangingPunct="0">
        <a:spcBef>
          <a:spcPct val="20000"/>
        </a:spcBef>
        <a:spcAft>
          <a:spcPct val="0"/>
        </a:spcAft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97" userDrawn="1">
          <p15:clr>
            <a:srgbClr val="F26B43"/>
          </p15:clr>
        </p15:guide>
        <p15:guide id="2" pos="1383" userDrawn="1">
          <p15:clr>
            <a:srgbClr val="F26B43"/>
          </p15:clr>
        </p15:guide>
        <p15:guide id="3" pos="68" userDrawn="1">
          <p15:clr>
            <a:srgbClr val="F26B43"/>
          </p15:clr>
        </p15:guide>
        <p15:guide id="4" orient="horz" pos="6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10019</dc:creator>
  <cp:lastModifiedBy>G12518</cp:lastModifiedBy>
  <cp:revision>17</cp:revision>
  <dcterms:created xsi:type="dcterms:W3CDTF">2011-04-13T05:25:09Z</dcterms:created>
  <dcterms:modified xsi:type="dcterms:W3CDTF">2023-08-12T21:42:50Z</dcterms:modified>
</cp:coreProperties>
</file>