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4608513" cy="3276600"/>
  <p:notesSz cx="3143250" cy="487045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244" d="100"/>
          <a:sy n="244" d="100"/>
        </p:scale>
        <p:origin x="1020" y="180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D648BA89-3435-4A23-63DF-834B67EA2107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E6F21B4F-0B4C-BEE7-489C-A5C12DECA611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8311FD38-DA6E-2662-895C-AA92F02C914A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7338" y="365125"/>
            <a:ext cx="2568575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857B9803-0336-015B-1BAB-5FED9E548D8D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FD361F21-E5EA-8276-A705-885C8CBFAB2F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C5DCB83A-6346-66D6-084F-018B3EB143C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A483C386-6EBE-4353-982C-569A518F65C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>
            <a:extLst>
              <a:ext uri="{FF2B5EF4-FFF2-40B4-BE49-F238E27FC236}">
                <a16:creationId xmlns:a16="http://schemas.microsoft.com/office/drawing/2014/main" id="{45417CC9-4897-88E1-B8F6-63A056A7054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F9C1932A-80DE-4F32-BBDE-0C0701247197}" type="slidenum">
              <a:rPr lang="en-US" altLang="ja-JP" sz="1200"/>
              <a:pPr/>
              <a:t>1</a:t>
            </a:fld>
            <a:endParaRPr lang="en-US" altLang="ja-JP" sz="1200"/>
          </a:p>
        </p:txBody>
      </p:sp>
      <p:sp>
        <p:nvSpPr>
          <p:cNvPr id="3075" name="Rectangle 2">
            <a:extLst>
              <a:ext uri="{FF2B5EF4-FFF2-40B4-BE49-F238E27FC236}">
                <a16:creationId xmlns:a16="http://schemas.microsoft.com/office/drawing/2014/main" id="{0E7051F9-CC21-40F9-E397-DCE25E4D531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>
            <a:extLst>
              <a:ext uri="{FF2B5EF4-FFF2-40B4-BE49-F238E27FC236}">
                <a16:creationId xmlns:a16="http://schemas.microsoft.com/office/drawing/2014/main" id="{261D984F-3A59-9258-62D7-E801D431F61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453465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defRPr kumimoji="1" sz="22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defRPr kumimoji="1" sz="2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defRPr kumimoji="1" sz="2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defRPr kumimoji="1" sz="2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defRPr kumimoji="1" sz="2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defTabSz="449263" rtl="0" fontAlgn="base">
        <a:spcBef>
          <a:spcPct val="0"/>
        </a:spcBef>
        <a:spcAft>
          <a:spcPct val="0"/>
        </a:spcAft>
        <a:defRPr kumimoji="1" sz="2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defTabSz="449263" rtl="0" fontAlgn="base">
        <a:spcBef>
          <a:spcPct val="0"/>
        </a:spcBef>
        <a:spcAft>
          <a:spcPct val="0"/>
        </a:spcAft>
        <a:defRPr kumimoji="1" sz="2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defTabSz="449263" rtl="0" fontAlgn="base">
        <a:spcBef>
          <a:spcPct val="0"/>
        </a:spcBef>
        <a:spcAft>
          <a:spcPct val="0"/>
        </a:spcAft>
        <a:defRPr kumimoji="1" sz="2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defTabSz="449263" rtl="0" fontAlgn="base">
        <a:spcBef>
          <a:spcPct val="0"/>
        </a:spcBef>
        <a:spcAft>
          <a:spcPct val="0"/>
        </a:spcAft>
        <a:defRPr kumimoji="1" sz="2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168275" indent="-168275" algn="l" defTabSz="449263" rtl="0" eaLnBrk="0" fontAlgn="base" hangingPunct="0">
        <a:spcBef>
          <a:spcPct val="20000"/>
        </a:spcBef>
        <a:spcAft>
          <a:spcPct val="0"/>
        </a:spcAft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68300" indent="-141288" algn="l" defTabSz="449263" rtl="0" eaLnBrk="0" fontAlgn="base" hangingPunct="0">
        <a:spcBef>
          <a:spcPct val="20000"/>
        </a:spcBef>
        <a:spcAft>
          <a:spcPct val="0"/>
        </a:spcAft>
        <a:buChar char="–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560388" indent="-111125" algn="l" defTabSz="449263" rtl="0" eaLnBrk="0" fontAlgn="base" hangingPunct="0">
        <a:spcBef>
          <a:spcPct val="20000"/>
        </a:spcBef>
        <a:spcAft>
          <a:spcPct val="0"/>
        </a:spcAft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788988" indent="-114300" algn="l" defTabSz="449263" rtl="0" eaLnBrk="0" fontAlgn="base" hangingPunct="0">
        <a:spcBef>
          <a:spcPct val="20000"/>
        </a:spcBef>
        <a:spcAft>
          <a:spcPct val="0"/>
        </a:spcAft>
        <a:buChar char="–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014413" indent="-115888" algn="l" defTabSz="449263" rtl="0" eaLnBrk="0" fontAlgn="base" hangingPunct="0">
        <a:spcBef>
          <a:spcPct val="20000"/>
        </a:spcBef>
        <a:spcAft>
          <a:spcPct val="0"/>
        </a:spcAft>
        <a:buChar char="»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68" userDrawn="1">
          <p15:clr>
            <a:srgbClr val="F26B43"/>
          </p15:clr>
        </p15:guide>
        <p15:guide id="3" pos="2835" userDrawn="1">
          <p15:clr>
            <a:srgbClr val="F26B43"/>
          </p15:clr>
        </p15:guide>
        <p15:guide id="4" orient="horz" pos="1997" userDrawn="1">
          <p15:clr>
            <a:srgbClr val="F26B43"/>
          </p15:clr>
        </p15:guide>
        <p15:guide id="5" orient="horz" pos="6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Arial</vt:lpstr>
      <vt:lpstr>標準デザイン</vt:lpstr>
      <vt:lpstr>PowerPoint プレゼンテーション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10022</dc:creator>
  <cp:lastModifiedBy>G12518</cp:lastModifiedBy>
  <cp:revision>17</cp:revision>
  <dcterms:created xsi:type="dcterms:W3CDTF">2011-04-13T05:25:09Z</dcterms:created>
  <dcterms:modified xsi:type="dcterms:W3CDTF">2023-08-12T21:47:51Z</dcterms:modified>
</cp:coreProperties>
</file>