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76600" cy="460851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6" d="100"/>
          <a:sy n="176" d="100"/>
        </p:scale>
        <p:origin x="2910" y="156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1E248B48-3338-772D-DFE6-0F539E53AEC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47AB3F78-7B36-57C7-86E2-5C464184B49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77EFA85-B4DB-570A-7E4C-749595CC20F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365125"/>
            <a:ext cx="12985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45E6413-3235-F9D2-34EB-F6EBF0203CE2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06B851DC-D113-0E8A-795F-802FA8E0F25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F0ABAE1-0EC3-68C9-28AC-5136171BE2C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9644F62-FDCE-479F-B5AF-72098F668B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415E9C23-F931-E325-6F43-5FEFDF816C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828A8BB6-4EC3-4EF6-9A9E-C488FD197ADF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32F492CB-421A-CD9A-50FC-8B2D163CABE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1A8EB56E-7DD1-3FE4-838C-5CFBA97C0D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68112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449263" rtl="0" fontAlgn="base">
        <a:spcBef>
          <a:spcPct val="0"/>
        </a:spcBef>
        <a:spcAft>
          <a:spcPct val="0"/>
        </a:spcAft>
        <a:defRPr kumimoji="1" sz="22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68275" indent="-16827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8300" indent="-141288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60388" indent="-111125" algn="l" defTabSz="449263" rtl="0" eaLnBrk="0" fontAlgn="base" hangingPunct="0">
        <a:spcBef>
          <a:spcPct val="20000"/>
        </a:spcBef>
        <a:spcAft>
          <a:spcPct val="0"/>
        </a:spcAft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788988" indent="-114300" algn="l" defTabSz="449263" rtl="0" eaLnBrk="0" fontAlgn="base" hangingPunct="0">
        <a:spcBef>
          <a:spcPct val="20000"/>
        </a:spcBef>
        <a:spcAft>
          <a:spcPct val="0"/>
        </a:spcAft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014413" indent="-115888" algn="l" defTabSz="449263" rtl="0" eaLnBrk="0" fontAlgn="base" hangingPunct="0">
        <a:spcBef>
          <a:spcPct val="20000"/>
        </a:spcBef>
        <a:spcAft>
          <a:spcPct val="0"/>
        </a:spcAft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35" userDrawn="1">
          <p15:clr>
            <a:srgbClr val="F26B43"/>
          </p15:clr>
        </p15:guide>
        <p15:guide id="2" pos="67" userDrawn="1">
          <p15:clr>
            <a:srgbClr val="F26B43"/>
          </p15:clr>
        </p15:guide>
        <p15:guide id="3" pos="1997" userDrawn="1">
          <p15:clr>
            <a:srgbClr val="F26B43"/>
          </p15:clr>
        </p15:guide>
        <p15:guide id="4" orient="horz" pos="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10021</dc:creator>
  <cp:lastModifiedBy>G12518</cp:lastModifiedBy>
  <cp:revision>16</cp:revision>
  <dcterms:created xsi:type="dcterms:W3CDTF">2011-04-13T05:25:09Z</dcterms:created>
  <dcterms:modified xsi:type="dcterms:W3CDTF">2023-08-12T21:46:28Z</dcterms:modified>
</cp:coreProperties>
</file>