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253538" cy="6553200"/>
  <p:notesSz cx="3143250" cy="487045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6" d="100"/>
          <a:sy n="126" d="100"/>
        </p:scale>
        <p:origin x="792" y="114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A0E2B087-6EEB-0893-A0F0-55894BE82C43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736A69E7-72F1-471C-47DD-B90E9D030E83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DC751271-9949-2FD1-31C2-F89A84B91704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2575" y="365125"/>
            <a:ext cx="257810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03B1EA4F-2792-B29C-49BA-722720BB8661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57DBCD97-61ED-0124-E0AA-2CF5943111D5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6BCD5B8B-D1D2-248E-BEFD-44D73945545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5ECC97EE-1AAF-4E7D-9F6E-CAE1A51949A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>
            <a:extLst>
              <a:ext uri="{FF2B5EF4-FFF2-40B4-BE49-F238E27FC236}">
                <a16:creationId xmlns:a16="http://schemas.microsoft.com/office/drawing/2014/main" id="{702727DC-27C7-8943-B498-A7C530E4FE4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9828E532-925B-4E47-BB41-8D94B68B8C63}" type="slidenum">
              <a:rPr lang="en-US" altLang="ja-JP" sz="1200"/>
              <a:pPr/>
              <a:t>1</a:t>
            </a:fld>
            <a:endParaRPr lang="en-US" altLang="ja-JP" sz="1200"/>
          </a:p>
        </p:txBody>
      </p:sp>
      <p:sp>
        <p:nvSpPr>
          <p:cNvPr id="3075" name="Rectangle 2">
            <a:extLst>
              <a:ext uri="{FF2B5EF4-FFF2-40B4-BE49-F238E27FC236}">
                <a16:creationId xmlns:a16="http://schemas.microsoft.com/office/drawing/2014/main" id="{ED60310C-2967-E744-B17A-6F17138F4AF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>
            <a:extLst>
              <a:ext uri="{FF2B5EF4-FFF2-40B4-BE49-F238E27FC236}">
                <a16:creationId xmlns:a16="http://schemas.microsoft.com/office/drawing/2014/main" id="{8487AD2A-9984-3AC2-EBD8-20E033D888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024921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00113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00113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defTabSz="900113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defTabSz="900113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defTabSz="900113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defTabSz="900113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defTabSz="900113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defTabSz="900113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defTabSz="900113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38138" indent="-338138" algn="l" defTabSz="900113" rtl="0" eaLnBrk="0" fontAlgn="base" hangingPunct="0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6600" indent="-280988" algn="l" defTabSz="900113" rtl="0" eaLnBrk="0" fontAlgn="base" hangingPunct="0">
        <a:spcBef>
          <a:spcPct val="20000"/>
        </a:spcBef>
        <a:spcAft>
          <a:spcPct val="0"/>
        </a:spcAft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123950" indent="-223838" algn="l" defTabSz="900113" rtl="0" eaLnBrk="0" fontAlgn="base" hangingPunct="0">
        <a:spcBef>
          <a:spcPct val="20000"/>
        </a:spcBef>
        <a:spcAft>
          <a:spcPct val="0"/>
        </a:spcAft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581150" indent="-227013" algn="l" defTabSz="900113" rtl="0" eaLnBrk="0" fontAlgn="base" hangingPunct="0">
        <a:spcBef>
          <a:spcPct val="20000"/>
        </a:spcBef>
        <a:spcAft>
          <a:spcPct val="0"/>
        </a:spcAft>
        <a:buChar char="–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032000" indent="-230188" algn="l" defTabSz="900113" rtl="0" eaLnBrk="0" fontAlgn="base" hangingPunct="0">
        <a:spcBef>
          <a:spcPct val="20000"/>
        </a:spcBef>
        <a:spcAft>
          <a:spcPct val="0"/>
        </a:spcAft>
        <a:buChar char="»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8" userDrawn="1">
          <p15:clr>
            <a:srgbClr val="F26B43"/>
          </p15:clr>
        </p15:guide>
        <p15:guide id="3" pos="80" userDrawn="1">
          <p15:clr>
            <a:srgbClr val="F26B43"/>
          </p15:clr>
        </p15:guide>
        <p15:guide id="4" pos="5749" userDrawn="1">
          <p15:clr>
            <a:srgbClr val="F26B43"/>
          </p15:clr>
        </p15:guide>
        <p15:guide id="5" orient="horz" pos="40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001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001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標準デザイン</vt:lpstr>
      <vt:lpstr>PowerPoint プレゼンテーション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10026</dc:creator>
  <cp:lastModifiedBy>G12518</cp:lastModifiedBy>
  <cp:revision>15</cp:revision>
  <dcterms:created xsi:type="dcterms:W3CDTF">2011-04-13T05:25:09Z</dcterms:created>
  <dcterms:modified xsi:type="dcterms:W3CDTF">2023-08-12T21:51:56Z</dcterms:modified>
</cp:coreProperties>
</file>