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553200" cy="92535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2586" y="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DAC5C21-2F4A-7D2D-C7F1-D2DB4C5888A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EB386AB-151A-CC77-59ED-B318AB9C8B7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DE52104-71F5-B8C9-0D28-11D50C9982F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12848ACE-E086-2391-A91A-4245D5AB101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83385D9-D70D-6B46-CDA3-8EEBAD6CF56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4E7E6AE0-30BA-5EE7-0F53-EC6887038F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75895AC-85AA-4D74-8333-6B3AD97347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23ECAED0-5B96-FC2B-3B33-4718D2371C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21D11332-2EC8-419E-B0E1-2E54A650005A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6D11804B-33C4-86C7-0CCF-33C8362133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AD041DE3-2907-86CE-977F-96BB5B51B3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78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00113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38138" indent="-3381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950" indent="-2238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81150" indent="-227013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000" indent="-230188" algn="l" defTabSz="900113" rtl="0" eaLnBrk="0" fontAlgn="base" hangingPunct="0">
        <a:spcBef>
          <a:spcPct val="20000"/>
        </a:spcBef>
        <a:spcAft>
          <a:spcPct val="0"/>
        </a:spcAft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0" userDrawn="1">
          <p15:clr>
            <a:srgbClr val="F26B43"/>
          </p15:clr>
        </p15:guide>
        <p15:guide id="2" pos="4060" userDrawn="1">
          <p15:clr>
            <a:srgbClr val="F26B43"/>
          </p15:clr>
        </p15:guide>
        <p15:guide id="3" orient="horz" pos="5749" userDrawn="1">
          <p15:clr>
            <a:srgbClr val="F26B43"/>
          </p15:clr>
        </p15:guide>
        <p15:guide id="4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10025</dc:creator>
  <cp:lastModifiedBy>G12518</cp:lastModifiedBy>
  <cp:revision>14</cp:revision>
  <dcterms:created xsi:type="dcterms:W3CDTF">2011-04-13T05:25:09Z</dcterms:created>
  <dcterms:modified xsi:type="dcterms:W3CDTF">2023-08-12T21:50:47Z</dcterms:modified>
</cp:coreProperties>
</file>