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3104813" cy="9253538"/>
  <p:notesSz cx="3143250" cy="4870450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sz="28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28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28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28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28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8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8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8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8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0" d="100"/>
          <a:sy n="90" d="100"/>
        </p:scale>
        <p:origin x="732" y="84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D446E3EE-EA6B-E189-5C7A-34BA75FF8787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EFE6D520-EA4F-613A-168A-56519988DAF4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BBEAF2BA-460F-B80E-D9B6-83B7CB2D0954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77813" y="365125"/>
            <a:ext cx="2587625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>
            <a:extLst>
              <a:ext uri="{FF2B5EF4-FFF2-40B4-BE49-F238E27FC236}">
                <a16:creationId xmlns:a16="http://schemas.microsoft.com/office/drawing/2014/main" id="{48F8179A-F082-B16B-3B91-B566CBE5ECEC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3078" name="Rectangle 6">
            <a:extLst>
              <a:ext uri="{FF2B5EF4-FFF2-40B4-BE49-F238E27FC236}">
                <a16:creationId xmlns:a16="http://schemas.microsoft.com/office/drawing/2014/main" id="{400FB662-8E9F-C7E5-2EC8-42A9ECD74E0D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9" name="Rectangle 7">
            <a:extLst>
              <a:ext uri="{FF2B5EF4-FFF2-40B4-BE49-F238E27FC236}">
                <a16:creationId xmlns:a16="http://schemas.microsoft.com/office/drawing/2014/main" id="{00D6CAEC-7942-039F-121A-F3E0C2C3020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6F71AD0B-4065-4A7B-B7BF-9DD50EF2C53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>
            <a:extLst>
              <a:ext uri="{FF2B5EF4-FFF2-40B4-BE49-F238E27FC236}">
                <a16:creationId xmlns:a16="http://schemas.microsoft.com/office/drawing/2014/main" id="{868C550C-DD86-EFAE-1E83-00491BA00BC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112DF9E8-97AD-420F-8D9E-8A0446F4A4E3}" type="slidenum">
              <a:rPr lang="en-US" altLang="ja-JP" sz="1200"/>
              <a:pPr/>
              <a:t>1</a:t>
            </a:fld>
            <a:endParaRPr lang="en-US" altLang="ja-JP" sz="1200"/>
          </a:p>
        </p:txBody>
      </p:sp>
      <p:sp>
        <p:nvSpPr>
          <p:cNvPr id="3075" name="Rectangle 2">
            <a:extLst>
              <a:ext uri="{FF2B5EF4-FFF2-40B4-BE49-F238E27FC236}">
                <a16:creationId xmlns:a16="http://schemas.microsoft.com/office/drawing/2014/main" id="{CDD271F0-37E7-CA2F-DF82-9DB429106BE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>
            <a:extLst>
              <a:ext uri="{FF2B5EF4-FFF2-40B4-BE49-F238E27FC236}">
                <a16:creationId xmlns:a16="http://schemas.microsoft.com/office/drawing/2014/main" id="{BF4F3286-3913-742F-3150-1C4DEF6D2DF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ja-JP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336710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273175" rtl="0" eaLnBrk="0" fontAlgn="base" hangingPunct="0">
        <a:spcBef>
          <a:spcPct val="0"/>
        </a:spcBef>
        <a:spcAft>
          <a:spcPct val="0"/>
        </a:spcAft>
        <a:defRPr kumimoji="1" sz="62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273175" rtl="0" eaLnBrk="0" fontAlgn="base" hangingPunct="0">
        <a:spcBef>
          <a:spcPct val="0"/>
        </a:spcBef>
        <a:spcAft>
          <a:spcPct val="0"/>
        </a:spcAft>
        <a:defRPr kumimoji="1" sz="62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defTabSz="1273175" rtl="0" eaLnBrk="0" fontAlgn="base" hangingPunct="0">
        <a:spcBef>
          <a:spcPct val="0"/>
        </a:spcBef>
        <a:spcAft>
          <a:spcPct val="0"/>
        </a:spcAft>
        <a:defRPr kumimoji="1" sz="62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defTabSz="1273175" rtl="0" eaLnBrk="0" fontAlgn="base" hangingPunct="0">
        <a:spcBef>
          <a:spcPct val="0"/>
        </a:spcBef>
        <a:spcAft>
          <a:spcPct val="0"/>
        </a:spcAft>
        <a:defRPr kumimoji="1" sz="62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defTabSz="1273175" rtl="0" eaLnBrk="0" fontAlgn="base" hangingPunct="0">
        <a:spcBef>
          <a:spcPct val="0"/>
        </a:spcBef>
        <a:spcAft>
          <a:spcPct val="0"/>
        </a:spcAft>
        <a:defRPr kumimoji="1" sz="62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457200" algn="ctr" defTabSz="1273175" rtl="0" fontAlgn="base">
        <a:spcBef>
          <a:spcPct val="0"/>
        </a:spcBef>
        <a:spcAft>
          <a:spcPct val="0"/>
        </a:spcAft>
        <a:defRPr kumimoji="1" sz="62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ctr" defTabSz="1273175" rtl="0" fontAlgn="base">
        <a:spcBef>
          <a:spcPct val="0"/>
        </a:spcBef>
        <a:spcAft>
          <a:spcPct val="0"/>
        </a:spcAft>
        <a:defRPr kumimoji="1" sz="62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ctr" defTabSz="1273175" rtl="0" fontAlgn="base">
        <a:spcBef>
          <a:spcPct val="0"/>
        </a:spcBef>
        <a:spcAft>
          <a:spcPct val="0"/>
        </a:spcAft>
        <a:defRPr kumimoji="1" sz="62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ctr" defTabSz="1273175" rtl="0" fontAlgn="base">
        <a:spcBef>
          <a:spcPct val="0"/>
        </a:spcBef>
        <a:spcAft>
          <a:spcPct val="0"/>
        </a:spcAft>
        <a:defRPr kumimoji="1" sz="62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marL="479425" indent="-479425" algn="l" defTabSz="1273175" rtl="0" eaLnBrk="0" fontAlgn="base" hangingPunct="0">
        <a:spcBef>
          <a:spcPct val="20000"/>
        </a:spcBef>
        <a:spcAft>
          <a:spcPct val="0"/>
        </a:spcAft>
        <a:buChar char="•"/>
        <a:defRPr kumimoji="1" sz="4500" kern="1200">
          <a:solidFill>
            <a:schemeClr val="tx1"/>
          </a:solidFill>
          <a:latin typeface="+mn-lt"/>
          <a:ea typeface="+mn-ea"/>
          <a:cs typeface="+mn-cs"/>
        </a:defRPr>
      </a:lvl1pPr>
      <a:lvl2pPr marL="1041400" indent="-396875" algn="l" defTabSz="1273175" rtl="0" eaLnBrk="0" fontAlgn="base" hangingPunct="0">
        <a:spcBef>
          <a:spcPct val="20000"/>
        </a:spcBef>
        <a:spcAft>
          <a:spcPct val="0"/>
        </a:spcAft>
        <a:buChar char="–"/>
        <a:defRPr kumimoji="1" sz="3800" kern="1200">
          <a:solidFill>
            <a:schemeClr val="tx1"/>
          </a:solidFill>
          <a:latin typeface="+mn-lt"/>
          <a:ea typeface="+mn-ea"/>
          <a:cs typeface="+mn-cs"/>
        </a:defRPr>
      </a:lvl2pPr>
      <a:lvl3pPr marL="1590675" indent="-317500" algn="l" defTabSz="1273175" rtl="0" eaLnBrk="0" fontAlgn="base" hangingPunct="0">
        <a:spcBef>
          <a:spcPct val="20000"/>
        </a:spcBef>
        <a:spcAft>
          <a:spcPct val="0"/>
        </a:spcAft>
        <a:buChar char="•"/>
        <a:defRPr kumimoji="1" sz="3500" kern="1200">
          <a:solidFill>
            <a:schemeClr val="tx1"/>
          </a:solidFill>
          <a:latin typeface="+mn-lt"/>
          <a:ea typeface="+mn-ea"/>
          <a:cs typeface="+mn-cs"/>
        </a:defRPr>
      </a:lvl3pPr>
      <a:lvl4pPr marL="2236788" indent="-320675" algn="l" defTabSz="1273175" rtl="0" eaLnBrk="0" fontAlgn="base" hangingPunct="0">
        <a:spcBef>
          <a:spcPct val="20000"/>
        </a:spcBef>
        <a:spcAft>
          <a:spcPct val="0"/>
        </a:spcAft>
        <a:buChar char="–"/>
        <a:defRPr kumimoji="1" sz="3100" kern="1200">
          <a:solidFill>
            <a:schemeClr val="tx1"/>
          </a:solidFill>
          <a:latin typeface="+mn-lt"/>
          <a:ea typeface="+mn-ea"/>
          <a:cs typeface="+mn-cs"/>
        </a:defRPr>
      </a:lvl4pPr>
      <a:lvl5pPr marL="2874963" indent="-325438" algn="l" defTabSz="1273175" rtl="0" eaLnBrk="0" fontAlgn="base" hangingPunct="0">
        <a:spcBef>
          <a:spcPct val="20000"/>
        </a:spcBef>
        <a:spcAft>
          <a:spcPct val="0"/>
        </a:spcAft>
        <a:buChar char="»"/>
        <a:defRPr kumimoji="1" sz="31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68" userDrawn="1">
          <p15:clr>
            <a:srgbClr val="F26B43"/>
          </p15:clr>
        </p15:guide>
        <p15:guide id="3" pos="8187" userDrawn="1">
          <p15:clr>
            <a:srgbClr val="F26B43"/>
          </p15:clr>
        </p15:guide>
        <p15:guide id="4" orient="horz" pos="80" userDrawn="1">
          <p15:clr>
            <a:srgbClr val="F26B43"/>
          </p15:clr>
        </p15:guide>
        <p15:guide id="5" orient="horz" pos="574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2731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2731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3" baseType="lpstr">
      <vt:lpstr>Arial</vt:lpstr>
      <vt:lpstr>標準デザイン</vt:lpstr>
      <vt:lpstr>PowerPoint プレゼンテーション</vt:lpstr>
    </vt:vector>
  </TitlesOfParts>
  <Company> 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10028</dc:creator>
  <cp:lastModifiedBy>G12518</cp:lastModifiedBy>
  <cp:revision>15</cp:revision>
  <dcterms:created xsi:type="dcterms:W3CDTF">2011-04-13T05:25:09Z</dcterms:created>
  <dcterms:modified xsi:type="dcterms:W3CDTF">2023-08-12T21:53:48Z</dcterms:modified>
</cp:coreProperties>
</file>