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253538" cy="13104813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2580" y="7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E5722627-F76F-1883-F5CD-635249DCAA0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4D2860C6-13F5-F5FC-2D7B-018ECF58761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16DA0C54-7086-27BE-4A5F-53E6F08B8C3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365125"/>
            <a:ext cx="12890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2A087CB2-C915-4BCD-8AA1-0E2E61AC792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1527E11E-39F4-35E0-7081-DBCDA4C1403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4E17FFF3-0510-891E-F2C4-600CEDDAC26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9704C08-2F0B-4E10-89C1-78596AD8234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FB7E7946-1141-E73E-BC1A-B861F9350A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81E6523F-8522-4712-909B-628657F0F624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9386D8F2-EA56-BEE9-B964-AA8816B404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A7E42644-9EB9-F55D-9AE6-455B7675D9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98068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273175" rtl="0" eaLnBrk="0" fontAlgn="base" hangingPunct="0">
        <a:spcBef>
          <a:spcPct val="0"/>
        </a:spcBef>
        <a:spcAft>
          <a:spcPct val="0"/>
        </a:spcAft>
        <a:defRPr kumimoji="1" sz="62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317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127317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127317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127317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479425" indent="-479425" algn="l" defTabSz="1273175" rtl="0" eaLnBrk="0" fontAlgn="base" hangingPunct="0">
        <a:spcBef>
          <a:spcPct val="20000"/>
        </a:spcBef>
        <a:spcAft>
          <a:spcPct val="0"/>
        </a:spcAft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1400" indent="-396875" algn="l" defTabSz="1273175" rtl="0" eaLnBrk="0" fontAlgn="base" hangingPunct="0">
        <a:spcBef>
          <a:spcPct val="20000"/>
        </a:spcBef>
        <a:spcAft>
          <a:spcPct val="0"/>
        </a:spcAft>
        <a:buChar char="–"/>
        <a:defRPr kumimoji="1"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90675" indent="-317500" algn="l" defTabSz="1273175" rtl="0" eaLnBrk="0" fontAlgn="base" hangingPunct="0">
        <a:spcBef>
          <a:spcPct val="20000"/>
        </a:spcBef>
        <a:spcAft>
          <a:spcPct val="0"/>
        </a:spcAft>
        <a:buChar char="•"/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3pPr>
      <a:lvl4pPr marL="2236788" indent="-320675" algn="l" defTabSz="1273175" rtl="0" eaLnBrk="0" fontAlgn="base" hangingPunct="0">
        <a:spcBef>
          <a:spcPct val="20000"/>
        </a:spcBef>
        <a:spcAft>
          <a:spcPct val="0"/>
        </a:spcAft>
        <a:buChar char="–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2874963" indent="-325438" algn="l" defTabSz="1273175" rtl="0" eaLnBrk="0" fontAlgn="base" hangingPunct="0">
        <a:spcBef>
          <a:spcPct val="20000"/>
        </a:spcBef>
        <a:spcAft>
          <a:spcPct val="0"/>
        </a:spcAft>
        <a:buChar char="»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80" userDrawn="1">
          <p15:clr>
            <a:srgbClr val="F26B43"/>
          </p15:clr>
        </p15:guide>
        <p15:guide id="3" pos="5749" userDrawn="1">
          <p15:clr>
            <a:srgbClr val="F26B43"/>
          </p15:clr>
        </p15:guide>
        <p15:guide id="4" orient="horz" pos="68" userDrawn="1">
          <p15:clr>
            <a:srgbClr val="F26B43"/>
          </p15:clr>
        </p15:guide>
        <p15:guide id="5" orient="horz" pos="81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3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3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10027</dc:creator>
  <cp:lastModifiedBy>G12518</cp:lastModifiedBy>
  <cp:revision>13</cp:revision>
  <dcterms:created xsi:type="dcterms:W3CDTF">2011-04-13T05:25:09Z</dcterms:created>
  <dcterms:modified xsi:type="dcterms:W3CDTF">2023-08-12T21:52:58Z</dcterms:modified>
</cp:coreProperties>
</file>