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8542000" cy="13104813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288" y="28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6F5FF15F-DC56-241B-C108-BCD5B39D823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D0D52F44-552E-40C4-42B6-14E3DA750F7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6ECA9346-C8D2-134A-CC1F-A3D6E5745DF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9400" y="365125"/>
            <a:ext cx="25844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595929CD-A8C9-2F6A-61DF-E7C581D314E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EC399406-AA63-F440-CE54-BDE17BC3D4D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D0A432E9-4726-075B-0C54-BEAE07B7473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F667C93-029E-42F2-AF71-86ECB6E1407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E891CD0F-EA49-FE2D-EE68-0FC773EE7EF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3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3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3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3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3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46CB82D4-BCA7-4AB3-BF22-8DA234C22372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4BBB5266-CA8B-A557-225E-70283DB1FD7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2402C023-45AE-74C9-BC2E-FCFF3FF41E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9157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801813" rtl="0" eaLnBrk="0" fontAlgn="base" hangingPunct="0">
        <a:spcBef>
          <a:spcPct val="0"/>
        </a:spcBef>
        <a:spcAft>
          <a:spcPct val="0"/>
        </a:spcAft>
        <a:defRPr kumimoji="1" sz="8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677863" indent="-677863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252663" indent="-450850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4900" kern="1200">
          <a:solidFill>
            <a:schemeClr val="tx1"/>
          </a:solidFill>
          <a:latin typeface="+mn-lt"/>
          <a:ea typeface="+mn-ea"/>
          <a:cs typeface="+mn-cs"/>
        </a:defRPr>
      </a:lvl3pPr>
      <a:lvl4pPr marL="3165475" indent="-45243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4400" kern="1200">
          <a:solidFill>
            <a:schemeClr val="tx1"/>
          </a:solidFill>
          <a:latin typeface="+mn-lt"/>
          <a:ea typeface="+mn-ea"/>
          <a:cs typeface="+mn-cs"/>
        </a:defRPr>
      </a:lvl4pPr>
      <a:lvl5pPr marL="4070350" indent="-460375" algn="l" defTabSz="1801813" rtl="0" eaLnBrk="0" fontAlgn="base" hangingPunct="0">
        <a:spcBef>
          <a:spcPct val="20000"/>
        </a:spcBef>
        <a:spcAft>
          <a:spcPct val="0"/>
        </a:spcAft>
        <a:buChar char="»"/>
        <a:defRPr kumimoji="1" sz="4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187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pos="11613" userDrawn="1">
          <p15:clr>
            <a:srgbClr val="F26B43"/>
          </p15:clr>
        </p15:guide>
        <p15:guide id="4" orient="horz" pos="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10030</dc:creator>
  <cp:lastModifiedBy>G12518</cp:lastModifiedBy>
  <cp:revision>13</cp:revision>
  <dcterms:created xsi:type="dcterms:W3CDTF">2011-04-13T05:25:09Z</dcterms:created>
  <dcterms:modified xsi:type="dcterms:W3CDTF">2023-08-12T21:56:49Z</dcterms:modified>
</cp:coreProperties>
</file>