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3104813" cy="185420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6CA27BF-634A-EEC4-E75D-33C6712CA5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7AF4BC-1A0A-C6FF-DDC7-7652B1BBF54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29915-35F0-48AB-A583-F6E02FEDC57A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02ABC89-92F4-57D8-33E5-3AFF26C3D2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5AC8D7-2DBD-98D8-A159-61439F3A67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3CA26-FE7F-4A55-A515-7746C670F3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46477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7C644FC-AD31-86A5-4A28-C7D4EFC49DC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5516043-B884-7671-EBD6-E3518C15587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5403882-5F40-75D8-939B-42D2064D2AE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4D14CC3-F639-D396-6D2A-E90D63E002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95094534-466E-9359-A607-2C7744F029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0C95C36F-6841-795F-CE6E-061344FCB7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B8BBD3-8FE4-4875-A09A-2619ED0240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AFAD9C0-ACA9-3BB0-5B51-C9FA533A3F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5181666A-C25F-4604-94A0-B06D7726EFA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7CCFE154-EA4E-2277-7749-CAB3774A15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450DACBE-EB66-C6D8-F081-611D4A9921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7942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8187" userDrawn="1">
          <p15:clr>
            <a:srgbClr val="F26B43"/>
          </p15:clr>
        </p15:guide>
        <p15:guide id="4" orient="horz" pos="116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10029</dc:creator>
  <cp:lastModifiedBy>G12518</cp:lastModifiedBy>
  <cp:revision>12</cp:revision>
  <dcterms:created xsi:type="dcterms:W3CDTF">2011-04-13T05:25:09Z</dcterms:created>
  <dcterms:modified xsi:type="dcterms:W3CDTF">2023-08-12T21:55:28Z</dcterms:modified>
</cp:coreProperties>
</file>