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6208038" cy="18540413"/>
  <p:notesSz cx="6858000" cy="9144000"/>
  <p:defaultTextStyle>
    <a:defPPr>
      <a:defRPr lang="ja-JP"/>
    </a:defPPr>
    <a:lvl1pPr marL="0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1pPr>
    <a:lvl2pPr marL="1073963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2pPr>
    <a:lvl3pPr marL="2147926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3pPr>
    <a:lvl4pPr marL="3221888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4pPr>
    <a:lvl5pPr marL="4295851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5pPr>
    <a:lvl6pPr marL="5369814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6pPr>
    <a:lvl7pPr marL="6443777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7pPr>
    <a:lvl8pPr marL="7517740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8pPr>
    <a:lvl9pPr marL="8591702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78"/>
    <p:restoredTop sz="96914"/>
  </p:normalViewPr>
  <p:slideViewPr>
    <p:cSldViewPr snapToGrid="0" snapToObjects="1" showGuide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02038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5142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472080" rtl="0" eaLnBrk="1" latinLnBrk="0" hangingPunct="1">
        <a:lnSpc>
          <a:spcPct val="90000"/>
        </a:lnSpc>
        <a:spcBef>
          <a:spcPct val="0"/>
        </a:spcBef>
        <a:buNone/>
        <a:defRPr kumimoji="1" sz="118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8020" indent="-618020" algn="l" defTabSz="2472080" rtl="0" eaLnBrk="1" latinLnBrk="0" hangingPunct="1">
        <a:lnSpc>
          <a:spcPct val="90000"/>
        </a:lnSpc>
        <a:spcBef>
          <a:spcPts val="2704"/>
        </a:spcBef>
        <a:buFont typeface="Arial" panose="020B0604020202020204" pitchFamily="34" charset="0"/>
        <a:buChar char="•"/>
        <a:defRPr kumimoji="1" sz="7570" kern="1200">
          <a:solidFill>
            <a:schemeClr val="tx1"/>
          </a:solidFill>
          <a:latin typeface="+mn-lt"/>
          <a:ea typeface="+mn-ea"/>
          <a:cs typeface="+mn-cs"/>
        </a:defRPr>
      </a:lvl1pPr>
      <a:lvl2pPr marL="1854060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6488" kern="1200">
          <a:solidFill>
            <a:schemeClr val="tx1"/>
          </a:solidFill>
          <a:latin typeface="+mn-lt"/>
          <a:ea typeface="+mn-ea"/>
          <a:cs typeface="+mn-cs"/>
        </a:defRPr>
      </a:lvl2pPr>
      <a:lvl3pPr marL="309010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5407" kern="1200">
          <a:solidFill>
            <a:schemeClr val="tx1"/>
          </a:solidFill>
          <a:latin typeface="+mn-lt"/>
          <a:ea typeface="+mn-ea"/>
          <a:cs typeface="+mn-cs"/>
        </a:defRPr>
      </a:lvl3pPr>
      <a:lvl4pPr marL="432614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4pPr>
      <a:lvl5pPr marL="556218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5pPr>
      <a:lvl6pPr marL="679822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6pPr>
      <a:lvl7pPr marL="803426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7pPr>
      <a:lvl8pPr marL="9270302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8pPr>
      <a:lvl9pPr marL="10506342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1pPr>
      <a:lvl2pPr marL="1236040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2pPr>
      <a:lvl3pPr marL="2472080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3pPr>
      <a:lvl4pPr marL="370812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4pPr>
      <a:lvl5pPr marL="494416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5pPr>
      <a:lvl6pPr marL="618020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6pPr>
      <a:lvl7pPr marL="741624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7pPr>
      <a:lvl8pPr marL="865228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8pPr>
      <a:lvl9pPr marL="9888322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612" userDrawn="1">
          <p15:clr>
            <a:srgbClr val="F26B43"/>
          </p15:clr>
        </p15:guide>
        <p15:guide id="2" pos="16442" userDrawn="1">
          <p15:clr>
            <a:srgbClr val="F26B43"/>
          </p15:clr>
        </p15:guide>
        <p15:guide id="3" orient="horz" pos="68" userDrawn="1">
          <p15:clr>
            <a:srgbClr val="F26B43"/>
          </p15:clr>
        </p15:guide>
        <p15:guide id="4" pos="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3592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10032</dc:creator>
  <cp:lastModifiedBy>G12518</cp:lastModifiedBy>
  <cp:revision>3</cp:revision>
  <dcterms:created xsi:type="dcterms:W3CDTF">2023-07-28T01:04:30Z</dcterms:created>
  <dcterms:modified xsi:type="dcterms:W3CDTF">2023-08-12T22:12:56Z</dcterms:modified>
</cp:coreProperties>
</file>