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779838" cy="2663825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95" d="100"/>
          <a:sy n="295" d="100"/>
        </p:scale>
        <p:origin x="1146" y="22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6A75015E-6B05-BF9D-86D6-9DDE7D0A4A0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D88D92C4-3325-7F90-F20D-1061BBA48A7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B2C8193A-52C6-3999-AA93-2D45EDBAE92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6225" y="365125"/>
            <a:ext cx="25908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EE142A5E-79C3-3D75-D724-E185813D51C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1EA3B401-94FE-D985-FD15-63F4CFE209C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ECDC47BB-E6EB-67FE-A13B-9748B7F5B7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DC48BD8-76AB-4420-A7E6-63E3714652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517D022D-F766-72CD-630D-0CFAB8BFA83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C9338606-0966-407F-B400-ABC254058FFD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D69E80D6-92E8-4088-8AA3-CF8AA229E1B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F5FF0117-AFEB-5124-3188-1E60959CA9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3919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66713" rtl="0" eaLnBrk="0" fontAlgn="base" hangingPunct="0">
        <a:spcBef>
          <a:spcPct val="0"/>
        </a:spcBef>
        <a:spcAft>
          <a:spcPct val="0"/>
        </a:spcAft>
        <a:defRPr kumimoji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66713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366713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366713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366713" rtl="0" eaLnBrk="0" fontAlgn="base" hangingPunct="0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38113" indent="-138113" algn="l" defTabSz="366713" rtl="0" eaLnBrk="0" fontAlgn="base" hangingPunct="0">
        <a:spcBef>
          <a:spcPct val="20000"/>
        </a:spcBef>
        <a:spcAft>
          <a:spcPct val="0"/>
        </a:spcAft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00038" indent="-114300" algn="l" defTabSz="366713" rtl="0" eaLnBrk="0" fontAlgn="base" hangingPunct="0">
        <a:spcBef>
          <a:spcPct val="20000"/>
        </a:spcBef>
        <a:spcAft>
          <a:spcPct val="0"/>
        </a:spcAft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458788" indent="-92075" algn="l" defTabSz="366713" rtl="0" eaLnBrk="0" fontAlgn="base" hangingPunct="0">
        <a:spcBef>
          <a:spcPct val="20000"/>
        </a:spcBef>
        <a:spcAft>
          <a:spcPct val="0"/>
        </a:spcAft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644525" indent="-92075" algn="l" defTabSz="366713" rtl="0" eaLnBrk="0" fontAlgn="base" hangingPunct="0">
        <a:spcBef>
          <a:spcPct val="20000"/>
        </a:spcBef>
        <a:spcAft>
          <a:spcPct val="0"/>
        </a:spcAft>
        <a:buChar char="–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828675" indent="-93663" algn="l" defTabSz="366713" rtl="0" eaLnBrk="0" fontAlgn="base" hangingPunct="0">
        <a:spcBef>
          <a:spcPct val="20000"/>
        </a:spcBef>
        <a:spcAft>
          <a:spcPct val="0"/>
        </a:spcAft>
        <a:buChar char="»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2312" userDrawn="1">
          <p15:clr>
            <a:srgbClr val="F26B43"/>
          </p15:clr>
        </p15:guide>
        <p15:guide id="3" pos="67" userDrawn="1">
          <p15:clr>
            <a:srgbClr val="F26B43"/>
          </p15:clr>
        </p15:guide>
        <p15:guide id="4" orient="horz" pos="68" userDrawn="1">
          <p15:clr>
            <a:srgbClr val="F26B43"/>
          </p15:clr>
        </p15:guide>
        <p15:guide id="5" orient="horz" pos="161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67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67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10034</dc:creator>
  <cp:lastModifiedBy>G12518</cp:lastModifiedBy>
  <cp:revision>12</cp:revision>
  <dcterms:created xsi:type="dcterms:W3CDTF">2011-04-13T05:25:09Z</dcterms:created>
  <dcterms:modified xsi:type="dcterms:W3CDTF">2023-08-12T22:17:07Z</dcterms:modified>
</cp:coreProperties>
</file>