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2663825" cy="37798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1428" y="-211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EA951E2-B6A8-FD0F-01DE-288D186663B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AFA42F2-E962-4E2B-6131-B3AD5FD276D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423DE-96FB-4A05-8FEA-775D00C26728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08DF29-D468-5E30-3EE1-458CB5E30C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60DF46E-492A-E200-D25E-5EBB6D2EB24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6BDEE-D9E8-460F-91D1-EBEEED2288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697433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F0F4F343-089F-6528-3B16-2441A4C0A67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168D3BAF-DDEB-7862-CDF9-A89E03A4FEE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31D8FFAA-E6AC-9340-26E4-D003144079A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7100" y="365125"/>
            <a:ext cx="1289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088A6EE2-F47C-CC2A-B7D1-7A0E2DAC49A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FA7107FF-96A3-B3E3-74F9-E24FF1EADFB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D44E5A55-C67E-A1C1-99FD-E8AD663E00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0B68904-2641-442F-AA64-83D91E885C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>
            <a:extLst>
              <a:ext uri="{FF2B5EF4-FFF2-40B4-BE49-F238E27FC236}">
                <a16:creationId xmlns:a16="http://schemas.microsoft.com/office/drawing/2014/main" id="{18D01381-55DC-AFB6-FB5E-4166FBD9548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00DE3E-32CE-4569-B35F-4384337D7226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>
            <a:extLst>
              <a:ext uri="{FF2B5EF4-FFF2-40B4-BE49-F238E27FC236}">
                <a16:creationId xmlns:a16="http://schemas.microsoft.com/office/drawing/2014/main" id="{9C3F002F-3EB5-EC40-B379-E10E8E914F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254719E-1376-173B-6E4B-4F1CDB134C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12148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66713" rtl="0" fontAlgn="base">
        <a:spcBef>
          <a:spcPct val="0"/>
        </a:spcBef>
        <a:spcAft>
          <a:spcPct val="0"/>
        </a:spcAft>
        <a:defRPr kumimoji="1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66713" rtl="0" fontAlgn="base">
        <a:spcBef>
          <a:spcPct val="0"/>
        </a:spcBef>
        <a:spcAft>
          <a:spcPct val="0"/>
        </a:spcAft>
        <a:defRPr kumimoji="1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38113" indent="-138113" algn="l" defTabSz="366713" rtl="0" fontAlgn="base">
        <a:spcBef>
          <a:spcPct val="20000"/>
        </a:spcBef>
        <a:spcAft>
          <a:spcPct val="0"/>
        </a:spcAft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00038" indent="-114300" algn="l" defTabSz="366713" rtl="0" fontAlgn="base">
        <a:spcBef>
          <a:spcPct val="20000"/>
        </a:spcBef>
        <a:spcAft>
          <a:spcPct val="0"/>
        </a:spcAft>
        <a:buChar char="–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458788" indent="-92075" algn="l" defTabSz="366713" rtl="0" fontAlgn="base">
        <a:spcBef>
          <a:spcPct val="20000"/>
        </a:spcBef>
        <a:spcAft>
          <a:spcPct val="0"/>
        </a:spcAft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644525" indent="-92075" algn="l" defTabSz="366713" rtl="0" fontAlgn="base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28675" indent="-93663" algn="l" defTabSz="366713" rtl="0" fontAlgn="base">
        <a:spcBef>
          <a:spcPct val="20000"/>
        </a:spcBef>
        <a:spcAft>
          <a:spcPct val="0"/>
        </a:spcAft>
        <a:buChar char="»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3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orient="horz" pos="68" userDrawn="1">
          <p15:clr>
            <a:srgbClr val="F26B43"/>
          </p15:clr>
        </p15:guide>
        <p15:guide id="4" pos="161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667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10033</dc:creator>
  <cp:lastModifiedBy>G12518</cp:lastModifiedBy>
  <cp:revision>11</cp:revision>
  <dcterms:created xsi:type="dcterms:W3CDTF">2011-04-13T05:25:09Z</dcterms:created>
  <dcterms:modified xsi:type="dcterms:W3CDTF">2023-08-12T22:15:21Z</dcterms:modified>
</cp:coreProperties>
</file>