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5329238" cy="377983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7D2185EB-BC25-C563-5EC7-B6DD56BA65C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C7F4F20-089B-C1CD-55F9-243CA55C906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B2044-B62A-4A2C-A03B-492D62A36974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150C46-6480-AAB3-7F3A-EF224D2DBA7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DE2827-3A93-E76E-EE45-3646FB28288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B8EE4-B780-4636-9C5B-1A80191A9A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792965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E1C6D57-0CCC-BD9A-B482-6D8789CF71F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579A3534-D8CA-2077-C71B-CBE16779142E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1D2D1683-0DA6-7442-F200-A14114F6B9D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4163" y="365125"/>
            <a:ext cx="25749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75E1DE8A-D22F-2CD4-C663-42FD734274A3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EA8BDC29-BEFD-B46D-0DC9-6F26B8559DC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74B43C77-1A47-EBA8-E832-5AF9F092BD9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C9BEF647-0530-4093-84D0-119DD7CCFD8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B86F9DCF-C4ED-7C04-5BC9-8115EFF2DFF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0C92207C-4E3C-4598-8FCA-D68704EA968E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2D7974AA-D231-61B2-7499-BDD6019DEB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1580339E-B73F-E564-663F-669CBD20161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539480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19113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95263" indent="-195263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9288" indent="-130175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1225" indent="-13017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171575" indent="-131763" algn="l" defTabSz="519113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12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3289" userDrawn="1">
          <p15:clr>
            <a:srgbClr val="F26B43"/>
          </p15:clr>
        </p15:guide>
        <p15:guide id="4" orient="horz" pos="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10036</dc:creator>
  <cp:lastModifiedBy>G12518</cp:lastModifiedBy>
  <cp:revision>11</cp:revision>
  <dcterms:created xsi:type="dcterms:W3CDTF">2011-04-13T05:25:09Z</dcterms:created>
  <dcterms:modified xsi:type="dcterms:W3CDTF">2023-08-12T22:20:22Z</dcterms:modified>
</cp:coreProperties>
</file>