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3779838" cy="5329238"/>
  <p:notesSz cx="3143250" cy="4870450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11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11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11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11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11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11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11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11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11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400" d="100"/>
          <a:sy n="400" d="100"/>
        </p:scale>
        <p:origin x="288" y="288"/>
      </p:cViewPr>
      <p:guideLst/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 showGuides="1">
      <p:cViewPr varScale="1">
        <p:scale>
          <a:sx n="178" d="100"/>
          <a:sy n="178" d="100"/>
        </p:scale>
        <p:origin x="3546" y="138"/>
      </p:cViewPr>
      <p:guideLst/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5A2C1995-4652-ED67-CD8E-75DCC5C2C8D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1362075" cy="244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634DD39F-68C0-5038-C226-F8069D2550B1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1781175" y="0"/>
            <a:ext cx="1362075" cy="244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CB25F1-672B-4972-A86C-085E070D6AA5}" type="datetimeFigureOut">
              <a:rPr kumimoji="1" lang="ja-JP" altLang="en-US" smtClean="0"/>
              <a:t>2023/8/13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EC91ED98-CAB4-A75E-8F9A-12FF71BAEC22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4625975"/>
            <a:ext cx="1362075" cy="244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D83FC3A-CDE6-E39E-9BA3-0BCD06565E2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1781175" y="4625975"/>
            <a:ext cx="1362075" cy="244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BF58BBD-D694-4AD6-BBEF-D5A8F6BEAA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8353800"/>
      </p:ext>
    </p:extLst>
  </p:cSld>
  <p:clrMap bg1="lt1" tx1="dk1" bg2="lt2" tx2="dk2" accent1="accent1" accent2="accent2" accent3="accent3" accent4="accent4" accent5="accent5" accent6="accent6" hlink="hlink" folHlink="folHlink"/>
  <p:extLst>
    <p:ext uri="{56416CCD-93CA-4268-BC5B-53C4BB910035}">
      <p15:sldGuideLst xmlns:p15="http://schemas.microsoft.com/office/powerpoint/2012/main">
        <p15:guide id="1" orient="horz" pos="1534" userDrawn="1">
          <p15:clr>
            <a:srgbClr val="F26B43"/>
          </p15:clr>
        </p15:guide>
        <p15:guide id="2" pos="990" userDrawn="1">
          <p15:clr>
            <a:srgbClr val="F26B43"/>
          </p15:clr>
        </p15:guide>
      </p15:sldGuideLst>
    </p:ext>
  </p:extLst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>
            <a:extLst>
              <a:ext uri="{FF2B5EF4-FFF2-40B4-BE49-F238E27FC236}">
                <a16:creationId xmlns:a16="http://schemas.microsoft.com/office/drawing/2014/main" id="{9776197B-4450-BDB8-E60A-3240C49E98CC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5" name="Rectangle 3">
            <a:extLst>
              <a:ext uri="{FF2B5EF4-FFF2-40B4-BE49-F238E27FC236}">
                <a16:creationId xmlns:a16="http://schemas.microsoft.com/office/drawing/2014/main" id="{BC7B9711-8E8E-624B-06E0-B0E2920417FC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CDC0DF9A-E543-B12B-014F-882B9E339A24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3925" y="365125"/>
            <a:ext cx="1295400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7" name="Rectangle 5">
            <a:extLst>
              <a:ext uri="{FF2B5EF4-FFF2-40B4-BE49-F238E27FC236}">
                <a16:creationId xmlns:a16="http://schemas.microsoft.com/office/drawing/2014/main" id="{2ADDDE13-F568-057C-6317-FC7ED69BB38B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3078" name="Rectangle 6">
            <a:extLst>
              <a:ext uri="{FF2B5EF4-FFF2-40B4-BE49-F238E27FC236}">
                <a16:creationId xmlns:a16="http://schemas.microsoft.com/office/drawing/2014/main" id="{DD8329FE-0346-069A-BFFF-61E3FC70303D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9" name="Rectangle 7">
            <a:extLst>
              <a:ext uri="{FF2B5EF4-FFF2-40B4-BE49-F238E27FC236}">
                <a16:creationId xmlns:a16="http://schemas.microsoft.com/office/drawing/2014/main" id="{3B0897AA-C5CD-CFD7-7B79-FFAD0A21FF5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/>
            </a:lvl1pPr>
          </a:lstStyle>
          <a:p>
            <a:pPr>
              <a:defRPr/>
            </a:pPr>
            <a:fld id="{B580461A-A324-40CB-B83B-2B6D58F783B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7">
            <a:extLst>
              <a:ext uri="{FF2B5EF4-FFF2-40B4-BE49-F238E27FC236}">
                <a16:creationId xmlns:a16="http://schemas.microsoft.com/office/drawing/2014/main" id="{E0E9A2C6-861B-F9A0-41C5-D0526A99F80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 kumimoji="1" sz="1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 sz="1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 sz="1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 sz="1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 sz="1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1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1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1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11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fld id="{CFD9F125-6095-460A-BE67-09909ECA966E}" type="slidenum">
              <a:rPr lang="en-US" altLang="ja-JP" sz="1200"/>
              <a:pPr/>
              <a:t>1</a:t>
            </a:fld>
            <a:endParaRPr lang="en-US" altLang="ja-JP" sz="1200"/>
          </a:p>
        </p:txBody>
      </p:sp>
      <p:sp>
        <p:nvSpPr>
          <p:cNvPr id="3075" name="Rectangle 2">
            <a:extLst>
              <a:ext uri="{FF2B5EF4-FFF2-40B4-BE49-F238E27FC236}">
                <a16:creationId xmlns:a16="http://schemas.microsoft.com/office/drawing/2014/main" id="{D32A2C6D-A15F-3094-CEB7-95FCF03121D1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6" name="Rectangle 3">
            <a:extLst>
              <a:ext uri="{FF2B5EF4-FFF2-40B4-BE49-F238E27FC236}">
                <a16:creationId xmlns:a16="http://schemas.microsoft.com/office/drawing/2014/main" id="{FC2917E9-EC83-0C90-56C7-5B573DED9B4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339184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519113" rtl="0" eaLnBrk="0" fontAlgn="base" hangingPunct="0">
        <a:spcBef>
          <a:spcPct val="0"/>
        </a:spcBef>
        <a:spcAft>
          <a:spcPct val="0"/>
        </a:spcAft>
        <a:defRPr kumimoji="1" sz="25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defTabSz="519113" rtl="0" eaLnBrk="0" fontAlgn="base" hangingPunct="0">
        <a:spcBef>
          <a:spcPct val="0"/>
        </a:spcBef>
        <a:spcAft>
          <a:spcPct val="0"/>
        </a:spcAft>
        <a:defRPr kumimoji="1" sz="25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defTabSz="519113" rtl="0" eaLnBrk="0" fontAlgn="base" hangingPunct="0">
        <a:spcBef>
          <a:spcPct val="0"/>
        </a:spcBef>
        <a:spcAft>
          <a:spcPct val="0"/>
        </a:spcAft>
        <a:defRPr kumimoji="1" sz="25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defTabSz="519113" rtl="0" eaLnBrk="0" fontAlgn="base" hangingPunct="0">
        <a:spcBef>
          <a:spcPct val="0"/>
        </a:spcBef>
        <a:spcAft>
          <a:spcPct val="0"/>
        </a:spcAft>
        <a:defRPr kumimoji="1" sz="25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defTabSz="519113" rtl="0" eaLnBrk="0" fontAlgn="base" hangingPunct="0">
        <a:spcBef>
          <a:spcPct val="0"/>
        </a:spcBef>
        <a:spcAft>
          <a:spcPct val="0"/>
        </a:spcAft>
        <a:defRPr kumimoji="1" sz="25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defTabSz="519113" rtl="0" fontAlgn="base">
        <a:spcBef>
          <a:spcPct val="0"/>
        </a:spcBef>
        <a:spcAft>
          <a:spcPct val="0"/>
        </a:spcAft>
        <a:defRPr kumimoji="1" sz="25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defTabSz="519113" rtl="0" fontAlgn="base">
        <a:spcBef>
          <a:spcPct val="0"/>
        </a:spcBef>
        <a:spcAft>
          <a:spcPct val="0"/>
        </a:spcAft>
        <a:defRPr kumimoji="1" sz="25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defTabSz="519113" rtl="0" fontAlgn="base">
        <a:spcBef>
          <a:spcPct val="0"/>
        </a:spcBef>
        <a:spcAft>
          <a:spcPct val="0"/>
        </a:spcAft>
        <a:defRPr kumimoji="1" sz="25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defTabSz="519113" rtl="0" fontAlgn="base">
        <a:spcBef>
          <a:spcPct val="0"/>
        </a:spcBef>
        <a:spcAft>
          <a:spcPct val="0"/>
        </a:spcAft>
        <a:defRPr kumimoji="1" sz="25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195263" indent="-195263" algn="l" defTabSz="519113" rtl="0" eaLnBrk="0" fontAlgn="base" hangingPunct="0">
        <a:spcBef>
          <a:spcPct val="20000"/>
        </a:spcBef>
        <a:spcAft>
          <a:spcPct val="0"/>
        </a:spcAft>
        <a:buChar char="•"/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23863" indent="-161925" algn="l" defTabSz="519113" rtl="0" eaLnBrk="0" fontAlgn="base" hangingPunct="0">
        <a:spcBef>
          <a:spcPct val="20000"/>
        </a:spcBef>
        <a:spcAft>
          <a:spcPct val="0"/>
        </a:spcAft>
        <a:buChar char="–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49288" indent="-130175" algn="l" defTabSz="519113" rtl="0" eaLnBrk="0" fontAlgn="base" hangingPunct="0">
        <a:spcBef>
          <a:spcPct val="20000"/>
        </a:spcBef>
        <a:spcAft>
          <a:spcPct val="0"/>
        </a:spcAft>
        <a:buChar char="•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1225" indent="-130175" algn="l" defTabSz="519113" rtl="0" eaLnBrk="0" fontAlgn="base" hangingPunct="0">
        <a:spcBef>
          <a:spcPct val="20000"/>
        </a:spcBef>
        <a:spcAft>
          <a:spcPct val="0"/>
        </a:spcAft>
        <a:buChar char="–"/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171575" indent="-131763" algn="l" defTabSz="519113" rtl="0" eaLnBrk="0" fontAlgn="base" hangingPunct="0">
        <a:spcBef>
          <a:spcPct val="20000"/>
        </a:spcBef>
        <a:spcAft>
          <a:spcPct val="0"/>
        </a:spcAft>
        <a:buChar char="»"/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68" userDrawn="1">
          <p15:clr>
            <a:srgbClr val="F26B43"/>
          </p15:clr>
        </p15:guide>
        <p15:guide id="2" pos="2313" userDrawn="1">
          <p15:clr>
            <a:srgbClr val="F26B43"/>
          </p15:clr>
        </p15:guide>
        <p15:guide id="3" pos="68" userDrawn="1">
          <p15:clr>
            <a:srgbClr val="F26B43"/>
          </p15:clr>
        </p15:guide>
        <p15:guide id="4" orient="horz" pos="328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51911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1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51911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1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3" baseType="lpstr">
      <vt:lpstr>Arial</vt:lpstr>
      <vt:lpstr>標準デザイン</vt:lpstr>
      <vt:lpstr>PowerPoint プレゼンテーション</vt:lpstr>
    </vt:vector>
  </TitlesOfParts>
  <Company>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10035</dc:creator>
  <cp:lastModifiedBy>G12518</cp:lastModifiedBy>
  <cp:revision>10</cp:revision>
  <dcterms:created xsi:type="dcterms:W3CDTF">2011-04-13T05:25:09Z</dcterms:created>
  <dcterms:modified xsi:type="dcterms:W3CDTF">2023-08-12T22:19:12Z</dcterms:modified>
</cp:coreProperties>
</file>

<file path=docProps/thumbnail.jpeg>
</file>