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3779838" cy="5329238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1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78" d="100"/>
          <a:sy n="178" d="100"/>
        </p:scale>
        <p:origin x="3546" y="138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5A2C1995-4652-ED67-CD8E-75DCC5C2C8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34DD39F-68C0-5038-C226-F8069D2550B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1781175" y="0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B25F1-672B-4972-A86C-085E070D6AA5}" type="datetimeFigureOut">
              <a:rPr kumimoji="1" lang="ja-JP" altLang="en-US" smtClean="0"/>
              <a:t>2023/8/13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C91ED98-CAB4-A75E-8F9A-12FF71BAEC2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D83FC3A-CDE6-E39E-9BA3-0BCD06565E2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1781175" y="4625975"/>
            <a:ext cx="1362075" cy="244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58BBD-D694-4AD6-BBEF-D5A8F6BEAA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8353800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1534" userDrawn="1">
          <p15:clr>
            <a:srgbClr val="F26B43"/>
          </p15:clr>
        </p15:guide>
        <p15:guide id="2" pos="99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9776197B-4450-BDB8-E60A-3240C49E98C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BC7B9711-8E8E-624B-06E0-B0E2920417F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CDC0DF9A-E543-B12B-014F-882B9E339A24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365125"/>
            <a:ext cx="12954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2ADDDE13-F568-057C-6317-FC7ED69BB38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DD8329FE-0346-069A-BFFF-61E3FC70303D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3B0897AA-C5CD-CFD7-7B79-FFAD0A21FF5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B580461A-A324-40CB-B83B-2B6D58F783B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E0E9A2C6-861B-F9A0-41C5-D0526A99F8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CFD9F125-6095-460A-BE67-09909ECA966E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D32A2C6D-A15F-3094-CEB7-95FCF03121D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FC2917E9-EC83-0C90-56C7-5B573DED9B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433918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519113" rtl="0" eaLnBrk="0" fontAlgn="base" hangingPunct="0">
        <a:spcBef>
          <a:spcPct val="0"/>
        </a:spcBef>
        <a:spcAft>
          <a:spcPct val="0"/>
        </a:spcAft>
        <a:defRPr kumimoji="1" sz="25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519113" rtl="0" eaLnBrk="0" fontAlgn="base" hangingPunct="0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519113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95263" indent="-195263" algn="l" defTabSz="519113" rtl="0" eaLnBrk="0" fontAlgn="base" hangingPunct="0">
        <a:spcBef>
          <a:spcPct val="20000"/>
        </a:spcBef>
        <a:spcAft>
          <a:spcPct val="0"/>
        </a:spcAft>
        <a:buChar char="•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23863" indent="-161925" algn="l" defTabSz="519113" rtl="0" eaLnBrk="0" fontAlgn="base" hangingPunct="0">
        <a:spcBef>
          <a:spcPct val="20000"/>
        </a:spcBef>
        <a:spcAft>
          <a:spcPct val="0"/>
        </a:spcAft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9288" indent="-130175" algn="l" defTabSz="519113" rtl="0" eaLnBrk="0" fontAlgn="base" hangingPunct="0">
        <a:spcBef>
          <a:spcPct val="20000"/>
        </a:spcBef>
        <a:spcAft>
          <a:spcPct val="0"/>
        </a:spcAft>
        <a:buChar char="•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1225" indent="-130175" algn="l" defTabSz="519113" rtl="0" eaLnBrk="0" fontAlgn="base" hangingPunct="0">
        <a:spcBef>
          <a:spcPct val="20000"/>
        </a:spcBef>
        <a:spcAft>
          <a:spcPct val="0"/>
        </a:spcAft>
        <a:buChar char="–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171575" indent="-131763" algn="l" defTabSz="519113" rtl="0" eaLnBrk="0" fontAlgn="base" hangingPunct="0">
        <a:spcBef>
          <a:spcPct val="20000"/>
        </a:spcBef>
        <a:spcAft>
          <a:spcPct val="0"/>
        </a:spcAft>
        <a:buChar char="»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8" userDrawn="1">
          <p15:clr>
            <a:srgbClr val="F26B43"/>
          </p15:clr>
        </p15:guide>
        <p15:guide id="2" pos="2313" userDrawn="1">
          <p15:clr>
            <a:srgbClr val="F26B43"/>
          </p15:clr>
        </p15:guide>
        <p15:guide id="3" pos="68" userDrawn="1">
          <p15:clr>
            <a:srgbClr val="F26B43"/>
          </p15:clr>
        </p15:guide>
        <p15:guide id="4" orient="horz" pos="328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9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1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10035</dc:creator>
  <cp:lastModifiedBy>G12518</cp:lastModifiedBy>
  <cp:revision>10</cp:revision>
  <dcterms:created xsi:type="dcterms:W3CDTF">2011-04-13T05:25:09Z</dcterms:created>
  <dcterms:modified xsi:type="dcterms:W3CDTF">2023-08-12T22:19:12Z</dcterms:modified>
</cp:coreProperties>
</file>