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7559675" cy="5327650"/>
  <p:notesSz cx="3143250" cy="487045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54" d="100"/>
          <a:sy n="154" d="100"/>
        </p:scale>
        <p:origin x="786" y="126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B6EF6529-5EED-6640-35FF-387A427E57C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02A45A41-BB6B-9E0F-B1C0-C63B68CE03D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1C2AE2A4-BC27-75DA-6302-04DF9DA355B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6225" y="365125"/>
            <a:ext cx="25908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C0CB2B3C-6D0F-193F-AC91-80069A59ACC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B03F1E04-1E91-3D26-FAEB-C3C275A0850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F1A9A5B4-816B-08F8-BCE1-EC4E33C6DC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2A232E7-3B83-49F0-836C-C1A392013C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5314" algn="l" defTabSz="9141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2377" algn="l" defTabSz="9141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199440" algn="l" defTabSz="9141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6503" algn="l" defTabSz="9141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344DE001-0E1C-5426-6103-D7814E3A7AE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9BAA612-D570-4778-AE32-0CB1F5ACC774}" type="slidenum">
              <a:rPr lang="en-US" altLang="ja-JP" smtClean="0">
                <a:latin typeface="游ゴシック" panose="020B0400000000000000" pitchFamily="50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ja-JP">
              <a:latin typeface="游ゴシック" panose="020B0400000000000000" pitchFamily="50" charset="-128"/>
            </a:endParaRPr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EA455811-73B2-4E75-29B3-881A8419F41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EDCE0C74-11AD-CFCE-0C28-6CA70C2A0B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1733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09613" rtl="0" fontAlgn="base">
        <a:lnSpc>
          <a:spcPct val="90000"/>
        </a:lnSpc>
        <a:spcBef>
          <a:spcPct val="0"/>
        </a:spcBef>
        <a:spcAft>
          <a:spcPct val="0"/>
        </a:spcAft>
        <a:defRPr kumimoji="1" sz="3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09613" rtl="0" fontAlgn="base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2pPr>
      <a:lvl3pPr algn="l" defTabSz="709613" rtl="0" fontAlgn="base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3pPr>
      <a:lvl4pPr algn="l" defTabSz="709613" rtl="0" fontAlgn="base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4pPr>
      <a:lvl5pPr algn="l" defTabSz="709613" rtl="0" fontAlgn="base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709613" rtl="0" fontAlgn="base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709613" rtl="0" fontAlgn="base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709613" rtl="0" fontAlgn="base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709613" rtl="0" fontAlgn="base">
        <a:lnSpc>
          <a:spcPct val="90000"/>
        </a:lnSpc>
        <a:spcBef>
          <a:spcPct val="0"/>
        </a:spcBef>
        <a:spcAft>
          <a:spcPct val="0"/>
        </a:spcAft>
        <a:defRPr kumimoji="1" sz="3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6213" indent="-176213" algn="l" defTabSz="709613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1813" indent="-176213" algn="l" defTabSz="709613" rtl="0" fontAlgn="base">
        <a:lnSpc>
          <a:spcPct val="90000"/>
        </a:lnSpc>
        <a:spcBef>
          <a:spcPts val="388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887413" indent="-176213" algn="l" defTabSz="709613" rtl="0" fontAlgn="base">
        <a:lnSpc>
          <a:spcPct val="90000"/>
        </a:lnSpc>
        <a:spcBef>
          <a:spcPts val="388"/>
        </a:spcBef>
        <a:spcAft>
          <a:spcPct val="0"/>
        </a:spcAft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013" indent="-176213" algn="l" defTabSz="709613" rtl="0" fontAlgn="base">
        <a:lnSpc>
          <a:spcPct val="90000"/>
        </a:lnSpc>
        <a:spcBef>
          <a:spcPts val="388"/>
        </a:spcBef>
        <a:spcAft>
          <a:spcPct val="0"/>
        </a:spcAft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97025" indent="-176213" algn="l" defTabSz="709613" rtl="0" fontAlgn="base">
        <a:lnSpc>
          <a:spcPct val="90000"/>
        </a:lnSpc>
        <a:spcBef>
          <a:spcPts val="388"/>
        </a:spcBef>
        <a:spcAft>
          <a:spcPct val="0"/>
        </a:spcAft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68" userDrawn="1">
          <p15:clr>
            <a:srgbClr val="F26B43"/>
          </p15:clr>
        </p15:guide>
        <p15:guide id="3" pos="4694" userDrawn="1">
          <p15:clr>
            <a:srgbClr val="F26B43"/>
          </p15:clr>
        </p15:guide>
        <p15:guide id="4" orient="horz" pos="68" userDrawn="1">
          <p15:clr>
            <a:srgbClr val="F26B43"/>
          </p15:clr>
        </p15:guide>
        <p15:guide id="5" orient="horz" pos="32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21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10038</dc:creator>
  <cp:lastModifiedBy>G12518</cp:lastModifiedBy>
  <cp:revision>11</cp:revision>
  <dcterms:created xsi:type="dcterms:W3CDTF">2011-04-13T05:25:09Z</dcterms:created>
  <dcterms:modified xsi:type="dcterms:W3CDTF">2023-08-12T22:22:53Z</dcterms:modified>
</cp:coreProperties>
</file>