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5327650" cy="7559675"/>
  <p:notesSz cx="3143250" cy="487045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09" d="100"/>
          <a:sy n="109" d="100"/>
        </p:scale>
        <p:origin x="2652" y="114"/>
      </p:cViewPr>
      <p:guideLst/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>
            <a:extLst>
              <a:ext uri="{FF2B5EF4-FFF2-40B4-BE49-F238E27FC236}">
                <a16:creationId xmlns:a16="http://schemas.microsoft.com/office/drawing/2014/main" id="{FFF67B3A-E126-B2CA-AF73-81CEFBD87CD4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5" name="Rectangle 3">
            <a:extLst>
              <a:ext uri="{FF2B5EF4-FFF2-40B4-BE49-F238E27FC236}">
                <a16:creationId xmlns:a16="http://schemas.microsoft.com/office/drawing/2014/main" id="{16E7417D-2A6D-6371-04B8-A9B3F44CA1A6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>
            <a:extLst>
              <a:ext uri="{FF2B5EF4-FFF2-40B4-BE49-F238E27FC236}">
                <a16:creationId xmlns:a16="http://schemas.microsoft.com/office/drawing/2014/main" id="{D15F3BB9-51CC-FCC4-0C7D-AB99AF432528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7100" y="365125"/>
            <a:ext cx="1289050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7" name="Rectangle 5">
            <a:extLst>
              <a:ext uri="{FF2B5EF4-FFF2-40B4-BE49-F238E27FC236}">
                <a16:creationId xmlns:a16="http://schemas.microsoft.com/office/drawing/2014/main" id="{6B9FFD14-9536-6A18-C2CD-640F04376AC5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3078" name="Rectangle 6">
            <a:extLst>
              <a:ext uri="{FF2B5EF4-FFF2-40B4-BE49-F238E27FC236}">
                <a16:creationId xmlns:a16="http://schemas.microsoft.com/office/drawing/2014/main" id="{404A2757-E295-DD1C-3EBF-257DD30CAA54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9" name="Rectangle 7">
            <a:extLst>
              <a:ext uri="{FF2B5EF4-FFF2-40B4-BE49-F238E27FC236}">
                <a16:creationId xmlns:a16="http://schemas.microsoft.com/office/drawing/2014/main" id="{A79640CD-8C25-7675-ECD1-D18CB122F13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8DC4F943-8896-49FE-AC00-B18C7360C8D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5613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2813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0013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7213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5314" algn="l" defTabSz="914126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2377" algn="l" defTabSz="914126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199440" algn="l" defTabSz="914126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6503" algn="l" defTabSz="914126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7">
            <a:extLst>
              <a:ext uri="{FF2B5EF4-FFF2-40B4-BE49-F238E27FC236}">
                <a16:creationId xmlns:a16="http://schemas.microsoft.com/office/drawing/2014/main" id="{1CE50463-C3C3-F0B7-496B-C87D3C7AF952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11C7A0F8-639D-4E7E-8D0E-D8102B086B71}" type="slidenum">
              <a:rPr lang="en-US" altLang="ja-JP" smtClean="0">
                <a:latin typeface="游ゴシック" panose="020B0400000000000000" pitchFamily="50" charset="-128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en-US" altLang="ja-JP">
              <a:latin typeface="游ゴシック" panose="020B0400000000000000" pitchFamily="50" charset="-128"/>
            </a:endParaRPr>
          </a:p>
        </p:txBody>
      </p:sp>
      <p:sp>
        <p:nvSpPr>
          <p:cNvPr id="3075" name="Rectangle 2">
            <a:extLst>
              <a:ext uri="{FF2B5EF4-FFF2-40B4-BE49-F238E27FC236}">
                <a16:creationId xmlns:a16="http://schemas.microsoft.com/office/drawing/2014/main" id="{F4E68AB1-C37E-3DC9-09B4-E52C71C5FF8A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6" name="Rectangle 3">
            <a:extLst>
              <a:ext uri="{FF2B5EF4-FFF2-40B4-BE49-F238E27FC236}">
                <a16:creationId xmlns:a16="http://schemas.microsoft.com/office/drawing/2014/main" id="{F84833B5-C965-19B6-4D7F-8DA8CD60E1B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/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19962171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531813" rtl="0" fontAlgn="base">
        <a:lnSpc>
          <a:spcPct val="90000"/>
        </a:lnSpc>
        <a:spcBef>
          <a:spcPct val="0"/>
        </a:spcBef>
        <a:spcAft>
          <a:spcPct val="0"/>
        </a:spcAft>
        <a:defRPr kumimoji="1" sz="25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531813" rtl="0" fontAlgn="base">
        <a:lnSpc>
          <a:spcPct val="90000"/>
        </a:lnSpc>
        <a:spcBef>
          <a:spcPct val="0"/>
        </a:spcBef>
        <a:spcAft>
          <a:spcPct val="0"/>
        </a:spcAft>
        <a:defRPr kumimoji="1" sz="2500">
          <a:solidFill>
            <a:schemeClr val="tx1"/>
          </a:solidFill>
          <a:latin typeface="Calibri Light" panose="020F0302020204030204" pitchFamily="34" charset="0"/>
        </a:defRPr>
      </a:lvl2pPr>
      <a:lvl3pPr algn="l" defTabSz="531813" rtl="0" fontAlgn="base">
        <a:lnSpc>
          <a:spcPct val="90000"/>
        </a:lnSpc>
        <a:spcBef>
          <a:spcPct val="0"/>
        </a:spcBef>
        <a:spcAft>
          <a:spcPct val="0"/>
        </a:spcAft>
        <a:defRPr kumimoji="1" sz="2500">
          <a:solidFill>
            <a:schemeClr val="tx1"/>
          </a:solidFill>
          <a:latin typeface="Calibri Light" panose="020F0302020204030204" pitchFamily="34" charset="0"/>
        </a:defRPr>
      </a:lvl3pPr>
      <a:lvl4pPr algn="l" defTabSz="531813" rtl="0" fontAlgn="base">
        <a:lnSpc>
          <a:spcPct val="90000"/>
        </a:lnSpc>
        <a:spcBef>
          <a:spcPct val="0"/>
        </a:spcBef>
        <a:spcAft>
          <a:spcPct val="0"/>
        </a:spcAft>
        <a:defRPr kumimoji="1" sz="2500">
          <a:solidFill>
            <a:schemeClr val="tx1"/>
          </a:solidFill>
          <a:latin typeface="Calibri Light" panose="020F0302020204030204" pitchFamily="34" charset="0"/>
        </a:defRPr>
      </a:lvl4pPr>
      <a:lvl5pPr algn="l" defTabSz="531813" rtl="0" fontAlgn="base">
        <a:lnSpc>
          <a:spcPct val="90000"/>
        </a:lnSpc>
        <a:spcBef>
          <a:spcPct val="0"/>
        </a:spcBef>
        <a:spcAft>
          <a:spcPct val="0"/>
        </a:spcAft>
        <a:defRPr kumimoji="1" sz="25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531813" rtl="0" fontAlgn="base">
        <a:lnSpc>
          <a:spcPct val="90000"/>
        </a:lnSpc>
        <a:spcBef>
          <a:spcPct val="0"/>
        </a:spcBef>
        <a:spcAft>
          <a:spcPct val="0"/>
        </a:spcAft>
        <a:defRPr kumimoji="1" sz="25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531813" rtl="0" fontAlgn="base">
        <a:lnSpc>
          <a:spcPct val="90000"/>
        </a:lnSpc>
        <a:spcBef>
          <a:spcPct val="0"/>
        </a:spcBef>
        <a:spcAft>
          <a:spcPct val="0"/>
        </a:spcAft>
        <a:defRPr kumimoji="1" sz="25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531813" rtl="0" fontAlgn="base">
        <a:lnSpc>
          <a:spcPct val="90000"/>
        </a:lnSpc>
        <a:spcBef>
          <a:spcPct val="0"/>
        </a:spcBef>
        <a:spcAft>
          <a:spcPct val="0"/>
        </a:spcAft>
        <a:defRPr kumimoji="1" sz="25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531813" rtl="0" fontAlgn="base">
        <a:lnSpc>
          <a:spcPct val="90000"/>
        </a:lnSpc>
        <a:spcBef>
          <a:spcPct val="0"/>
        </a:spcBef>
        <a:spcAft>
          <a:spcPct val="0"/>
        </a:spcAft>
        <a:defRPr kumimoji="1" sz="25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31763" indent="-131763" algn="l" defTabSz="531813" rtl="0" fontAlgn="base">
        <a:lnSpc>
          <a:spcPct val="90000"/>
        </a:lnSpc>
        <a:spcBef>
          <a:spcPts val="588"/>
        </a:spcBef>
        <a:spcAft>
          <a:spcPct val="0"/>
        </a:spcAft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398463" indent="-131763" algn="l" defTabSz="531813" rtl="0" fontAlgn="base">
        <a:lnSpc>
          <a:spcPct val="90000"/>
        </a:lnSpc>
        <a:spcBef>
          <a:spcPts val="288"/>
        </a:spcBef>
        <a:spcAft>
          <a:spcPct val="0"/>
        </a:spcAft>
        <a:buFont typeface="Arial" panose="020B0604020202020204" pitchFamily="34" charset="0"/>
        <a:buChar char="•"/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65163" indent="-131763" algn="l" defTabSz="531813" rtl="0" fontAlgn="base">
        <a:lnSpc>
          <a:spcPct val="90000"/>
        </a:lnSpc>
        <a:spcBef>
          <a:spcPts val="288"/>
        </a:spcBef>
        <a:spcAft>
          <a:spcPct val="0"/>
        </a:spcAft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931863" indent="-131763" algn="l" defTabSz="531813" rtl="0" fontAlgn="base">
        <a:lnSpc>
          <a:spcPct val="90000"/>
        </a:lnSpc>
        <a:spcBef>
          <a:spcPts val="288"/>
        </a:spcBef>
        <a:spcAft>
          <a:spcPct val="0"/>
        </a:spcAft>
        <a:buFont typeface="Arial" panose="020B0604020202020204" pitchFamily="34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198563" indent="-131763" algn="l" defTabSz="531813" rtl="0" fontAlgn="base">
        <a:lnSpc>
          <a:spcPct val="90000"/>
        </a:lnSpc>
        <a:spcBef>
          <a:spcPts val="288"/>
        </a:spcBef>
        <a:spcAft>
          <a:spcPct val="0"/>
        </a:spcAft>
        <a:buFont typeface="Arial" panose="020B0604020202020204" pitchFamily="34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465006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6pPr>
      <a:lvl7pPr marL="1731371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7pPr>
      <a:lvl8pPr marL="1997735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8pPr>
      <a:lvl9pPr marL="2264100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1pPr>
      <a:lvl2pPr marL="266365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2pPr>
      <a:lvl3pPr marL="532729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3pPr>
      <a:lvl4pPr marL="799094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4pPr>
      <a:lvl5pPr marL="1065459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5pPr>
      <a:lvl6pPr marL="1331824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6pPr>
      <a:lvl7pPr marL="1598188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7pPr>
      <a:lvl8pPr marL="1864553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8pPr>
      <a:lvl9pPr marL="2130918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68" userDrawn="1">
          <p15:clr>
            <a:srgbClr val="F26B43"/>
          </p15:clr>
        </p15:guide>
        <p15:guide id="2" pos="3288" userDrawn="1">
          <p15:clr>
            <a:srgbClr val="F26B43"/>
          </p15:clr>
        </p15:guide>
        <p15:guide id="3" pos="68" userDrawn="1">
          <p15:clr>
            <a:srgbClr val="F26B43"/>
          </p15:clr>
        </p15:guide>
        <p15:guide id="4" orient="horz" pos="469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15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>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10037</dc:creator>
  <cp:lastModifiedBy>G12518</cp:lastModifiedBy>
  <cp:revision>10</cp:revision>
  <dcterms:created xsi:type="dcterms:W3CDTF">2011-04-13T05:25:09Z</dcterms:created>
  <dcterms:modified xsi:type="dcterms:W3CDTF">2023-08-12T22:21:37Z</dcterms:modified>
</cp:coreProperties>
</file>

<file path=docProps/thumbnail.jpeg>
</file>