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5327650" cy="7559675"/>
  <p:notesSz cx="3143250" cy="487045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2652" y="11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FFF67B3A-E126-B2CA-AF73-81CEFBD87CD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16E7417D-2A6D-6371-04B8-A9B3F44CA1A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D15F3BB9-51CC-FCC4-0C7D-AB99AF43252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7100" y="365125"/>
            <a:ext cx="12890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6B9FFD14-9536-6A18-C2CD-640F04376AC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404A2757-E295-DD1C-3EBF-257DD30CAA5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A79640CD-8C25-7675-ECD1-D18CB122F13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DC4F943-8896-49FE-AC00-B18C7360C8D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5314" algn="l" defTabSz="9141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2377" algn="l" defTabSz="9141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199440" algn="l" defTabSz="9141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6503" algn="l" defTabSz="9141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1CE50463-C3C3-F0B7-496B-C87D3C7AF95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C7A0F8-639D-4E7E-8D0E-D8102B086B71}" type="slidenum">
              <a:rPr lang="en-US" altLang="ja-JP" smtClean="0">
                <a:latin typeface="游ゴシック" panose="020B0400000000000000" pitchFamily="50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ja-JP">
              <a:latin typeface="游ゴシック" panose="020B0400000000000000" pitchFamily="50" charset="-128"/>
            </a:endParaRPr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F4E68AB1-C37E-3DC9-09B4-E52C71C5FF8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F84833B5-C965-19B6-4D7F-8DA8CD60E1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99621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531813" rtl="0" fontAlgn="base">
        <a:lnSpc>
          <a:spcPct val="90000"/>
        </a:lnSpc>
        <a:spcBef>
          <a:spcPct val="0"/>
        </a:spcBef>
        <a:spcAft>
          <a:spcPct val="0"/>
        </a:spcAft>
        <a:defRPr kumimoji="1" sz="25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531813" rtl="0" fontAlgn="base">
        <a:lnSpc>
          <a:spcPct val="90000"/>
        </a:lnSpc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 Light" panose="020F0302020204030204" pitchFamily="34" charset="0"/>
        </a:defRPr>
      </a:lvl2pPr>
      <a:lvl3pPr algn="l" defTabSz="531813" rtl="0" fontAlgn="base">
        <a:lnSpc>
          <a:spcPct val="90000"/>
        </a:lnSpc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 Light" panose="020F0302020204030204" pitchFamily="34" charset="0"/>
        </a:defRPr>
      </a:lvl3pPr>
      <a:lvl4pPr algn="l" defTabSz="531813" rtl="0" fontAlgn="base">
        <a:lnSpc>
          <a:spcPct val="90000"/>
        </a:lnSpc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 Light" panose="020F0302020204030204" pitchFamily="34" charset="0"/>
        </a:defRPr>
      </a:lvl4pPr>
      <a:lvl5pPr algn="l" defTabSz="531813" rtl="0" fontAlgn="base">
        <a:lnSpc>
          <a:spcPct val="90000"/>
        </a:lnSpc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531813" rtl="0" fontAlgn="base">
        <a:lnSpc>
          <a:spcPct val="90000"/>
        </a:lnSpc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531813" rtl="0" fontAlgn="base">
        <a:lnSpc>
          <a:spcPct val="90000"/>
        </a:lnSpc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531813" rtl="0" fontAlgn="base">
        <a:lnSpc>
          <a:spcPct val="90000"/>
        </a:lnSpc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531813" rtl="0" fontAlgn="base">
        <a:lnSpc>
          <a:spcPct val="90000"/>
        </a:lnSpc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31763" indent="-131763" algn="l" defTabSz="531813" rtl="0" fontAlgn="base">
        <a:lnSpc>
          <a:spcPct val="90000"/>
        </a:lnSpc>
        <a:spcBef>
          <a:spcPts val="588"/>
        </a:spcBef>
        <a:spcAft>
          <a:spcPct val="0"/>
        </a:spcAft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98463" indent="-131763" algn="l" defTabSz="531813" rtl="0" fontAlgn="base">
        <a:lnSpc>
          <a:spcPct val="90000"/>
        </a:lnSpc>
        <a:spcBef>
          <a:spcPts val="288"/>
        </a:spcBef>
        <a:spcAft>
          <a:spcPct val="0"/>
        </a:spcAft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65163" indent="-131763" algn="l" defTabSz="531813" rtl="0" fontAlgn="base">
        <a:lnSpc>
          <a:spcPct val="90000"/>
        </a:lnSpc>
        <a:spcBef>
          <a:spcPts val="288"/>
        </a:spcBef>
        <a:spcAft>
          <a:spcPct val="0"/>
        </a:spcAft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931863" indent="-131763" algn="l" defTabSz="531813" rtl="0" fontAlgn="base">
        <a:lnSpc>
          <a:spcPct val="90000"/>
        </a:lnSpc>
        <a:spcBef>
          <a:spcPts val="288"/>
        </a:spcBef>
        <a:spcAft>
          <a:spcPct val="0"/>
        </a:spcAft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98563" indent="-131763" algn="l" defTabSz="531813" rtl="0" fontAlgn="base">
        <a:lnSpc>
          <a:spcPct val="90000"/>
        </a:lnSpc>
        <a:spcBef>
          <a:spcPts val="288"/>
        </a:spcBef>
        <a:spcAft>
          <a:spcPct val="0"/>
        </a:spcAft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8" userDrawn="1">
          <p15:clr>
            <a:srgbClr val="F26B43"/>
          </p15:clr>
        </p15:guide>
        <p15:guide id="2" pos="3288" userDrawn="1">
          <p15:clr>
            <a:srgbClr val="F26B43"/>
          </p15:clr>
        </p15:guide>
        <p15:guide id="3" pos="68" userDrawn="1">
          <p15:clr>
            <a:srgbClr val="F26B43"/>
          </p15:clr>
        </p15:guide>
        <p15:guide id="4" orient="horz" pos="469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15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10037</dc:creator>
  <cp:lastModifiedBy>G12518</cp:lastModifiedBy>
  <cp:revision>10</cp:revision>
  <dcterms:created xsi:type="dcterms:W3CDTF">2011-04-13T05:25:09Z</dcterms:created>
  <dcterms:modified xsi:type="dcterms:W3CDTF">2023-08-12T22:21:37Z</dcterms:modified>
</cp:coreProperties>
</file>