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693400" cy="7561263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786" y="11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62B74342-0567-1F63-FBC7-506835E29B1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B76ABA5E-6EFD-10DB-D769-ED562E203A3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75BD5CAD-B7A6-EA63-6BB3-13227782069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0988" y="365125"/>
            <a:ext cx="25812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4420B496-D39A-FBCC-7EEF-DDB021248A1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6726BA3D-2783-CD3B-4D6C-F75DF1C1E20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B71CEA1D-9459-FD71-6CC6-D77317B3F6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0D21A7C-2DCF-477B-B311-D0CD4192CC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0AE6F6E8-73EF-DEAD-166D-11A2BAE691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C937FBC2-2177-4584-86A2-3249D536A216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F4508C75-DBD9-B98D-0FF6-21541F6574D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0A7C836A-3CE7-C4A3-7E5F-4699A8D61D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51906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41400" rtl="0" eaLnBrk="0" fontAlgn="base" hangingPunct="0">
        <a:spcBef>
          <a:spcPct val="0"/>
        </a:spcBef>
        <a:spcAft>
          <a:spcPct val="0"/>
        </a:spcAft>
        <a:defRPr kumimoji="1" sz="49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1400" rtl="0" eaLnBrk="0" fontAlgn="base" hangingPunct="0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1041400" rtl="0" eaLnBrk="0" fontAlgn="base" hangingPunct="0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1041400" rtl="0" eaLnBrk="0" fontAlgn="base" hangingPunct="0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1041400" rtl="0" eaLnBrk="0" fontAlgn="base" hangingPunct="0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92113" indent="-392113" algn="l" defTabSz="1041400" rtl="0" eaLnBrk="0" fontAlgn="base" hangingPunct="0">
        <a:spcBef>
          <a:spcPct val="20000"/>
        </a:spcBef>
        <a:spcAft>
          <a:spcPct val="0"/>
        </a:spcAft>
        <a:buChar char="•"/>
        <a:defRPr kumimoji="1"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49313" indent="-325438" algn="l" defTabSz="1041400" rtl="0" eaLnBrk="0" fontAlgn="base" hangingPunct="0">
        <a:spcBef>
          <a:spcPct val="20000"/>
        </a:spcBef>
        <a:spcAft>
          <a:spcPct val="0"/>
        </a:spcAft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1750" indent="-260350" algn="l" defTabSz="1041400" rtl="0" eaLnBrk="0" fontAlgn="base" hangingPunct="0">
        <a:spcBef>
          <a:spcPct val="20000"/>
        </a:spcBef>
        <a:spcAft>
          <a:spcPct val="0"/>
        </a:spcAft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625" indent="-260350" algn="l" defTabSz="1041400" rtl="0" eaLnBrk="0" fontAlgn="base" hangingPunct="0">
        <a:spcBef>
          <a:spcPct val="20000"/>
        </a:spcBef>
        <a:spcAft>
          <a:spcPct val="0"/>
        </a:spcAft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347913" indent="-263525" algn="l" defTabSz="1041400" rtl="0" eaLnBrk="0" fontAlgn="base" hangingPunct="0">
        <a:spcBef>
          <a:spcPct val="20000"/>
        </a:spcBef>
        <a:spcAft>
          <a:spcPct val="0"/>
        </a:spcAft>
        <a:buChar char="»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695" userDrawn="1">
          <p15:clr>
            <a:srgbClr val="F26B43"/>
          </p15:clr>
        </p15:guide>
        <p15:guide id="2" pos="67" userDrawn="1">
          <p15:clr>
            <a:srgbClr val="F26B43"/>
          </p15:clr>
        </p15:guide>
        <p15:guide id="3" orient="horz" pos="68" userDrawn="1">
          <p15:clr>
            <a:srgbClr val="F26B43"/>
          </p15:clr>
        </p15:guide>
        <p15:guide id="4" pos="66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1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1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10040</dc:creator>
  <cp:lastModifiedBy>G12518</cp:lastModifiedBy>
  <cp:revision>9</cp:revision>
  <dcterms:created xsi:type="dcterms:W3CDTF">2011-04-13T05:25:09Z</dcterms:created>
  <dcterms:modified xsi:type="dcterms:W3CDTF">2023-08-12T22:25:18Z</dcterms:modified>
</cp:coreProperties>
</file>