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106934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17826C0-656A-9B10-C693-28A0EEDF43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A462F3-5989-7E14-2631-FE98489800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CC663-7F74-4E51-8022-247AD1F2F116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34FDBE-C6E2-6F0B-919D-DAB5CDCBE3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CA40D7F-A0D7-D2E1-D69E-7B3DCE4DE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2691-BDB0-44F4-BE20-71331B2F3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7261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8606649-FF61-0045-AF7D-75BB4ACA9F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B843F7E-2C54-8EE6-EF34-81CB6F36DF3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4889BA1-33D6-4E72-13F8-64DB9A340B6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496DD2E0-7D6F-F5F8-3930-E4578B918E4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4654982-2658-7437-17D9-0610B5E0044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C749D2E-E7A5-F194-04EF-6919E259A1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40724A8-28B6-4EED-9648-B6B9C7669E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547294EF-B937-DD22-41C2-4F61881209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A72DAAA-10CC-4130-8ECC-7B7AE74442A4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84E28343-4707-AC79-24D8-BC07ACA0A6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1CF10382-8C4D-AE35-36F4-B6BA1A4128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5336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1400" rtl="0" eaLnBrk="0" fontAlgn="base" hangingPunct="0">
        <a:spcBef>
          <a:spcPct val="0"/>
        </a:spcBef>
        <a:spcAft>
          <a:spcPct val="0"/>
        </a:spcAft>
        <a:defRPr kumimoji="1" sz="4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92113" indent="-392113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1750" indent="-260350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625" indent="-260350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347913" indent="-263525" algn="l" defTabSz="1041400" rtl="0" eaLnBrk="0" fontAlgn="base" hangingPunct="0">
        <a:spcBef>
          <a:spcPct val="20000"/>
        </a:spcBef>
        <a:spcAft>
          <a:spcPct val="0"/>
        </a:spcAft>
        <a:buChar char="»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69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695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10039</dc:creator>
  <cp:lastModifiedBy>G12518</cp:lastModifiedBy>
  <cp:revision>8</cp:revision>
  <dcterms:created xsi:type="dcterms:W3CDTF">2011-04-13T05:25:09Z</dcterms:created>
  <dcterms:modified xsi:type="dcterms:W3CDTF">2023-08-12T22:24:28Z</dcterms:modified>
</cp:coreProperties>
</file>