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5122525" cy="106934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78" d="100"/>
          <a:sy n="178" d="100"/>
        </p:scale>
        <p:origin x="3546" y="13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93602FE-199C-2CF3-9A91-3CD7B7DB4E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0AE96E8-9EE1-7D65-27B7-A924F053B6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781175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8C28D-B7AD-41FC-96AB-CE90A6A6BA2C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BCB0E7A-C2FB-697D-6162-7003E3956D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A3BE8A3-9E8E-84F2-BAE5-963AC554B3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781175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6A8A2-36D3-44CC-AA52-78CE6C7118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50694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1534" userDrawn="1">
          <p15:clr>
            <a:srgbClr val="F26B43"/>
          </p15:clr>
        </p15:guide>
        <p15:guide id="2" pos="99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D49B1EF-4DAE-87B9-8D88-49F3675BB09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8D46468-F361-F760-1E32-C3D7B1AAD0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1768337-9A48-4FC2-ADF3-FD67BB37B04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988" y="365125"/>
            <a:ext cx="2581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FD8AF017-3AF4-5407-F3A8-F26B7269EE3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8B165060-669C-EB9A-17C8-1DA94D30968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2DB2CA7F-8D4C-1319-AF79-24B3F47E98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C70F4B6-CEB4-4D9A-AEFA-CC7830F915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BF89D9C7-683C-D60A-3D59-CA7409A6B6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66F2C73B-2F90-4471-8123-5A5CC339A870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B7385C68-BDEC-0FB3-A9F6-8D22641784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DC583572-88E8-2615-5444-ED20192C02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5841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473200" rtl="0" eaLnBrk="0" fontAlgn="base" hangingPunct="0">
        <a:spcBef>
          <a:spcPct val="0"/>
        </a:spcBef>
        <a:spcAft>
          <a:spcPct val="0"/>
        </a:spcAft>
        <a:defRPr kumimoji="1" sz="69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554038" indent="-554038" algn="l" defTabSz="1473200" rtl="0" eaLnBrk="0" fontAlgn="base" hangingPunct="0">
        <a:spcBef>
          <a:spcPct val="20000"/>
        </a:spcBef>
        <a:spcAft>
          <a:spcPct val="0"/>
        </a:spcAft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201738" indent="-460375" algn="l" defTabSz="1473200" rtl="0" eaLnBrk="0" fontAlgn="base" hangingPunct="0">
        <a:spcBef>
          <a:spcPct val="20000"/>
        </a:spcBef>
        <a:spcAft>
          <a:spcPct val="0"/>
        </a:spcAft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913" indent="-366713" algn="l" defTabSz="1473200" rtl="0" eaLnBrk="0" fontAlgn="base" hangingPunct="0">
        <a:spcBef>
          <a:spcPct val="20000"/>
        </a:spcBef>
        <a:spcAft>
          <a:spcPct val="0"/>
        </a:spcAft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275" indent="-366713" algn="l" defTabSz="1473200" rtl="0" eaLnBrk="0" fontAlgn="base" hangingPunct="0">
        <a:spcBef>
          <a:spcPct val="20000"/>
        </a:spcBef>
        <a:spcAft>
          <a:spcPct val="0"/>
        </a:spcAft>
        <a:buChar char="–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321050" indent="-373063" algn="l" defTabSz="1473200" rtl="0" eaLnBrk="0" fontAlgn="base" hangingPunct="0">
        <a:spcBef>
          <a:spcPct val="20000"/>
        </a:spcBef>
        <a:spcAft>
          <a:spcPct val="0"/>
        </a:spcAft>
        <a:buChar char="»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" userDrawn="1">
          <p15:clr>
            <a:srgbClr val="F26B43"/>
          </p15:clr>
        </p15:guide>
        <p15:guide id="2" pos="9458" userDrawn="1">
          <p15:clr>
            <a:srgbClr val="F26B43"/>
          </p15:clr>
        </p15:guide>
        <p15:guide id="3" orient="horz" pos="6668" userDrawn="1">
          <p15:clr>
            <a:srgbClr val="F26B43"/>
          </p15:clr>
        </p15:guide>
        <p15:guide id="4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10042</dc:creator>
  <cp:lastModifiedBy>G12518</cp:lastModifiedBy>
  <cp:revision>8</cp:revision>
  <dcterms:created xsi:type="dcterms:W3CDTF">2011-04-13T05:25:09Z</dcterms:created>
  <dcterms:modified xsi:type="dcterms:W3CDTF">2023-08-12T22:27:47Z</dcterms:modified>
</cp:coreProperties>
</file>