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0693400" cy="15122525"/>
  <p:notesSz cx="3143250" cy="487045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3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3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3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3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3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3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3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3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3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400" d="100"/>
          <a:sy n="400" d="100"/>
        </p:scale>
        <p:origin x="288" y="288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78" d="100"/>
          <a:sy n="178" d="100"/>
        </p:scale>
        <p:origin x="3546" y="138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3E25931E-2AE1-0AAC-6F1A-A1878EEE448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1362075" cy="244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72CC505-BF8E-DDAE-EA63-318B5A32056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1781175" y="0"/>
            <a:ext cx="1362075" cy="244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8B00B0-B150-4E7C-8887-D165C777D781}" type="datetimeFigureOut">
              <a:rPr kumimoji="1" lang="ja-JP" altLang="en-US" smtClean="0"/>
              <a:t>2023/8/13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6EAD14B-B744-8721-D9DF-1EB4E45F927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4625975"/>
            <a:ext cx="1362075" cy="244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25F7439-2305-7808-543F-986AE3E2EDF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1781175" y="4625975"/>
            <a:ext cx="1362075" cy="244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6C0A66-180D-47D9-809D-C6270C4C68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8201376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1534" userDrawn="1">
          <p15:clr>
            <a:srgbClr val="F26B43"/>
          </p15:clr>
        </p15:guide>
        <p15:guide id="2" pos="99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213691E6-8B2C-C890-03F1-B004EC86C413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E9A1B278-6EE3-0952-5368-CE884D3AC1E1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3D476B91-D869-798C-1EB4-0A130DBFB7C8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5513" y="365125"/>
            <a:ext cx="1292225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7EA18AD1-4DC2-65E5-8423-54F928E17140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9F249553-52E8-5CDC-6373-653B39913C7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9F1EE895-6179-C5CF-B2EB-A2AFDDB7198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DB8ADF85-A02E-4806-BAF5-433C2AE039A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>
            <a:extLst>
              <a:ext uri="{FF2B5EF4-FFF2-40B4-BE49-F238E27FC236}">
                <a16:creationId xmlns:a16="http://schemas.microsoft.com/office/drawing/2014/main" id="{92B2F65D-6B95-C524-FB8E-E19E21E370B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31C4B70E-2978-4E03-B783-7FBF276DE4DE}" type="slidenum">
              <a:rPr lang="en-US" altLang="ja-JP" sz="1200"/>
              <a:pPr/>
              <a:t>1</a:t>
            </a:fld>
            <a:endParaRPr lang="en-US" altLang="ja-JP" sz="1200"/>
          </a:p>
        </p:txBody>
      </p:sp>
      <p:sp>
        <p:nvSpPr>
          <p:cNvPr id="3075" name="Rectangle 2">
            <a:extLst>
              <a:ext uri="{FF2B5EF4-FFF2-40B4-BE49-F238E27FC236}">
                <a16:creationId xmlns:a16="http://schemas.microsoft.com/office/drawing/2014/main" id="{56C83365-8472-9C60-2A2B-FFCB75A78B2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>
            <a:extLst>
              <a:ext uri="{FF2B5EF4-FFF2-40B4-BE49-F238E27FC236}">
                <a16:creationId xmlns:a16="http://schemas.microsoft.com/office/drawing/2014/main" id="{3D827CAB-CCA9-A1BC-512C-3661FCBE4A7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087475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473200" rtl="0" eaLnBrk="0" fontAlgn="base" hangingPunct="0">
        <a:spcBef>
          <a:spcPct val="0"/>
        </a:spcBef>
        <a:spcAft>
          <a:spcPct val="0"/>
        </a:spcAft>
        <a:defRPr kumimoji="1" sz="69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473200" rtl="0" eaLnBrk="0" fontAlgn="base" hangingPunct="0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defTabSz="1473200" rtl="0" eaLnBrk="0" fontAlgn="base" hangingPunct="0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defTabSz="1473200" rtl="0" eaLnBrk="0" fontAlgn="base" hangingPunct="0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defTabSz="1473200" rtl="0" eaLnBrk="0" fontAlgn="base" hangingPunct="0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defTabSz="1473200" rtl="0" fontAlgn="base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defTabSz="1473200" rtl="0" fontAlgn="base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defTabSz="1473200" rtl="0" fontAlgn="base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defTabSz="1473200" rtl="0" fontAlgn="base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554038" indent="-554038" algn="l" defTabSz="1473200" rtl="0" eaLnBrk="0" fontAlgn="base" hangingPunct="0">
        <a:spcBef>
          <a:spcPct val="20000"/>
        </a:spcBef>
        <a:spcAft>
          <a:spcPct val="0"/>
        </a:spcAft>
        <a:buChar char="•"/>
        <a:defRPr kumimoji="1" sz="5400" kern="1200">
          <a:solidFill>
            <a:schemeClr val="tx1"/>
          </a:solidFill>
          <a:latin typeface="+mn-lt"/>
          <a:ea typeface="+mn-ea"/>
          <a:cs typeface="+mn-cs"/>
        </a:defRPr>
      </a:lvl1pPr>
      <a:lvl2pPr marL="1201738" indent="-460375" algn="l" defTabSz="1473200" rtl="0" eaLnBrk="0" fontAlgn="base" hangingPunct="0">
        <a:spcBef>
          <a:spcPct val="20000"/>
        </a:spcBef>
        <a:spcAft>
          <a:spcPct val="0"/>
        </a:spcAft>
        <a:buChar char="–"/>
        <a:defRPr kumimoji="1"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39913" indent="-366713" algn="l" defTabSz="1473200" rtl="0" eaLnBrk="0" fontAlgn="base" hangingPunct="0">
        <a:spcBef>
          <a:spcPct val="20000"/>
        </a:spcBef>
        <a:spcAft>
          <a:spcPct val="0"/>
        </a:spcAft>
        <a:buChar char="•"/>
        <a:defRPr kumimoji="1"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2581275" indent="-366713" algn="l" defTabSz="1473200" rtl="0" eaLnBrk="0" fontAlgn="base" hangingPunct="0">
        <a:spcBef>
          <a:spcPct val="20000"/>
        </a:spcBef>
        <a:spcAft>
          <a:spcPct val="0"/>
        </a:spcAft>
        <a:buChar char="–"/>
        <a:defRPr kumimoji="1" sz="3500" kern="1200">
          <a:solidFill>
            <a:schemeClr val="tx1"/>
          </a:solidFill>
          <a:latin typeface="+mn-lt"/>
          <a:ea typeface="+mn-ea"/>
          <a:cs typeface="+mn-cs"/>
        </a:defRPr>
      </a:lvl4pPr>
      <a:lvl5pPr marL="3321050" indent="-373063" algn="l" defTabSz="1473200" rtl="0" eaLnBrk="0" fontAlgn="base" hangingPunct="0">
        <a:spcBef>
          <a:spcPct val="20000"/>
        </a:spcBef>
        <a:spcAft>
          <a:spcPct val="0"/>
        </a:spcAft>
        <a:buChar char="»"/>
        <a:defRPr kumimoji="1" sz="35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8" userDrawn="1">
          <p15:clr>
            <a:srgbClr val="F26B43"/>
          </p15:clr>
        </p15:guide>
        <p15:guide id="2" pos="6669" userDrawn="1">
          <p15:clr>
            <a:srgbClr val="F26B43"/>
          </p15:clr>
        </p15:guide>
        <p15:guide id="3" orient="horz" pos="9458" userDrawn="1">
          <p15:clr>
            <a:srgbClr val="F26B43"/>
          </p15:clr>
        </p15:guide>
        <p15:guide id="4" pos="6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473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473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Arial</vt:lpstr>
      <vt:lpstr>標準デザイン</vt:lpstr>
      <vt:lpstr>PowerPoint プレゼンテーション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10041</dc:creator>
  <cp:lastModifiedBy>G12518</cp:lastModifiedBy>
  <cp:revision>7</cp:revision>
  <dcterms:created xsi:type="dcterms:W3CDTF">2011-04-13T05:25:09Z</dcterms:created>
  <dcterms:modified xsi:type="dcterms:W3CDTF">2023-08-12T22:26:38Z</dcterms:modified>
</cp:coreProperties>
</file>