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handoutMasterIdLst>
    <p:handoutMasterId r:id="rId3"/>
  </p:handoutMasterIdLst>
  <p:sldIdLst>
    <p:sldId id="256" r:id="rId2"/>
  </p:sldIdLst>
  <p:sldSz cx="30275213" cy="21383625"/>
  <p:notesSz cx="6858000" cy="9144000"/>
  <p:defaultTextStyle>
    <a:defPPr>
      <a:defRPr lang="ja-JP"/>
    </a:defPPr>
    <a:lvl1pPr marL="0" algn="l" defTabSz="2479578" rtl="0" eaLnBrk="1" latinLnBrk="0" hangingPunct="1">
      <a:defRPr kumimoji="1" sz="4881" kern="1200">
        <a:solidFill>
          <a:schemeClr val="tx1"/>
        </a:solidFill>
        <a:latin typeface="+mn-lt"/>
        <a:ea typeface="+mn-ea"/>
        <a:cs typeface="+mn-cs"/>
      </a:defRPr>
    </a:lvl1pPr>
    <a:lvl2pPr marL="1239789" algn="l" defTabSz="2479578" rtl="0" eaLnBrk="1" latinLnBrk="0" hangingPunct="1">
      <a:defRPr kumimoji="1" sz="4881" kern="1200">
        <a:solidFill>
          <a:schemeClr val="tx1"/>
        </a:solidFill>
        <a:latin typeface="+mn-lt"/>
        <a:ea typeface="+mn-ea"/>
        <a:cs typeface="+mn-cs"/>
      </a:defRPr>
    </a:lvl2pPr>
    <a:lvl3pPr marL="2479578" algn="l" defTabSz="2479578" rtl="0" eaLnBrk="1" latinLnBrk="0" hangingPunct="1">
      <a:defRPr kumimoji="1" sz="4881" kern="1200">
        <a:solidFill>
          <a:schemeClr val="tx1"/>
        </a:solidFill>
        <a:latin typeface="+mn-lt"/>
        <a:ea typeface="+mn-ea"/>
        <a:cs typeface="+mn-cs"/>
      </a:defRPr>
    </a:lvl3pPr>
    <a:lvl4pPr marL="3719368" algn="l" defTabSz="2479578" rtl="0" eaLnBrk="1" latinLnBrk="0" hangingPunct="1">
      <a:defRPr kumimoji="1" sz="4881" kern="1200">
        <a:solidFill>
          <a:schemeClr val="tx1"/>
        </a:solidFill>
        <a:latin typeface="+mn-lt"/>
        <a:ea typeface="+mn-ea"/>
        <a:cs typeface="+mn-cs"/>
      </a:defRPr>
    </a:lvl4pPr>
    <a:lvl5pPr marL="4959157" algn="l" defTabSz="2479578" rtl="0" eaLnBrk="1" latinLnBrk="0" hangingPunct="1">
      <a:defRPr kumimoji="1" sz="4881" kern="1200">
        <a:solidFill>
          <a:schemeClr val="tx1"/>
        </a:solidFill>
        <a:latin typeface="+mn-lt"/>
        <a:ea typeface="+mn-ea"/>
        <a:cs typeface="+mn-cs"/>
      </a:defRPr>
    </a:lvl5pPr>
    <a:lvl6pPr marL="6198946" algn="l" defTabSz="2479578" rtl="0" eaLnBrk="1" latinLnBrk="0" hangingPunct="1">
      <a:defRPr kumimoji="1" sz="4881" kern="1200">
        <a:solidFill>
          <a:schemeClr val="tx1"/>
        </a:solidFill>
        <a:latin typeface="+mn-lt"/>
        <a:ea typeface="+mn-ea"/>
        <a:cs typeface="+mn-cs"/>
      </a:defRPr>
    </a:lvl6pPr>
    <a:lvl7pPr marL="7438735" algn="l" defTabSz="2479578" rtl="0" eaLnBrk="1" latinLnBrk="0" hangingPunct="1">
      <a:defRPr kumimoji="1" sz="4881" kern="1200">
        <a:solidFill>
          <a:schemeClr val="tx1"/>
        </a:solidFill>
        <a:latin typeface="+mn-lt"/>
        <a:ea typeface="+mn-ea"/>
        <a:cs typeface="+mn-cs"/>
      </a:defRPr>
    </a:lvl7pPr>
    <a:lvl8pPr marL="8678525" algn="l" defTabSz="2479578" rtl="0" eaLnBrk="1" latinLnBrk="0" hangingPunct="1">
      <a:defRPr kumimoji="1" sz="4881" kern="1200">
        <a:solidFill>
          <a:schemeClr val="tx1"/>
        </a:solidFill>
        <a:latin typeface="+mn-lt"/>
        <a:ea typeface="+mn-ea"/>
        <a:cs typeface="+mn-cs"/>
      </a:defRPr>
    </a:lvl8pPr>
    <a:lvl9pPr marL="9918314" algn="l" defTabSz="2479578" rtl="0" eaLnBrk="1" latinLnBrk="0" hangingPunct="1">
      <a:defRPr kumimoji="1" sz="488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779"/>
    <p:restoredTop sz="96801"/>
  </p:normalViewPr>
  <p:slideViewPr>
    <p:cSldViewPr snapToGrid="0" snapToObjects="1" showGuides="1">
      <p:cViewPr>
        <p:scale>
          <a:sx n="400" d="100"/>
          <a:sy n="400" d="100"/>
        </p:scale>
        <p:origin x="28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97" d="100"/>
          <a:sy n="97" d="100"/>
        </p:scale>
        <p:origin x="3204" y="72"/>
      </p:cViewPr>
      <p:guideLst/>
    </p:cSldViewPr>
  </p:notesViewPr>
  <p:gridSpacing cx="108000" cy="108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8CA1A989-9C92-C7A6-F0E3-D70DDC48192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1D63700-30FD-2FB8-C40A-2C9B6BB2BDC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16B796-773F-47EC-A8C8-A6A85CB1A70B}" type="datetimeFigureOut">
              <a:rPr kumimoji="1" lang="ja-JP" altLang="en-US" smtClean="0"/>
              <a:t>2023/8/13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3A141A0-20C7-0FAC-1239-331B60D4730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2A18E53-12E5-373D-0332-EC3D614386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8529F0-0551-47B2-A331-42F64E0C3E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62308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8393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3974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2851191" rtl="0" eaLnBrk="1" latinLnBrk="0" hangingPunct="1">
        <a:lnSpc>
          <a:spcPct val="90000"/>
        </a:lnSpc>
        <a:spcBef>
          <a:spcPct val="0"/>
        </a:spcBef>
        <a:buNone/>
        <a:defRPr kumimoji="1" sz="137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2798" indent="-712798" algn="l" defTabSz="2851191" rtl="0" eaLnBrk="1" latinLnBrk="0" hangingPunct="1">
        <a:lnSpc>
          <a:spcPct val="90000"/>
        </a:lnSpc>
        <a:spcBef>
          <a:spcPts val="3118"/>
        </a:spcBef>
        <a:buFont typeface="Arial" panose="020B0604020202020204" pitchFamily="34" charset="0"/>
        <a:buChar char="•"/>
        <a:defRPr kumimoji="1" sz="8731" kern="1200">
          <a:solidFill>
            <a:schemeClr val="tx1"/>
          </a:solidFill>
          <a:latin typeface="+mn-lt"/>
          <a:ea typeface="+mn-ea"/>
          <a:cs typeface="+mn-cs"/>
        </a:defRPr>
      </a:lvl1pPr>
      <a:lvl2pPr marL="2138393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7483" kern="1200">
          <a:solidFill>
            <a:schemeClr val="tx1"/>
          </a:solidFill>
          <a:latin typeface="+mn-lt"/>
          <a:ea typeface="+mn-ea"/>
          <a:cs typeface="+mn-cs"/>
        </a:defRPr>
      </a:lvl2pPr>
      <a:lvl3pPr marL="3563988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6236" kern="1200">
          <a:solidFill>
            <a:schemeClr val="tx1"/>
          </a:solidFill>
          <a:latin typeface="+mn-lt"/>
          <a:ea typeface="+mn-ea"/>
          <a:cs typeface="+mn-cs"/>
        </a:defRPr>
      </a:lvl3pPr>
      <a:lvl4pPr marL="4989584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5613" kern="1200">
          <a:solidFill>
            <a:schemeClr val="tx1"/>
          </a:solidFill>
          <a:latin typeface="+mn-lt"/>
          <a:ea typeface="+mn-ea"/>
          <a:cs typeface="+mn-cs"/>
        </a:defRPr>
      </a:lvl4pPr>
      <a:lvl5pPr marL="6415179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5613" kern="1200">
          <a:solidFill>
            <a:schemeClr val="tx1"/>
          </a:solidFill>
          <a:latin typeface="+mn-lt"/>
          <a:ea typeface="+mn-ea"/>
          <a:cs typeface="+mn-cs"/>
        </a:defRPr>
      </a:lvl5pPr>
      <a:lvl6pPr marL="7840774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5613" kern="1200">
          <a:solidFill>
            <a:schemeClr val="tx1"/>
          </a:solidFill>
          <a:latin typeface="+mn-lt"/>
          <a:ea typeface="+mn-ea"/>
          <a:cs typeface="+mn-cs"/>
        </a:defRPr>
      </a:lvl6pPr>
      <a:lvl7pPr marL="9266370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5613" kern="1200">
          <a:solidFill>
            <a:schemeClr val="tx1"/>
          </a:solidFill>
          <a:latin typeface="+mn-lt"/>
          <a:ea typeface="+mn-ea"/>
          <a:cs typeface="+mn-cs"/>
        </a:defRPr>
      </a:lvl7pPr>
      <a:lvl8pPr marL="10691965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5613" kern="1200">
          <a:solidFill>
            <a:schemeClr val="tx1"/>
          </a:solidFill>
          <a:latin typeface="+mn-lt"/>
          <a:ea typeface="+mn-ea"/>
          <a:cs typeface="+mn-cs"/>
        </a:defRPr>
      </a:lvl8pPr>
      <a:lvl9pPr marL="12117560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56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1191" rtl="0" eaLnBrk="1" latinLnBrk="0" hangingPunct="1">
        <a:defRPr kumimoji="1" sz="5613" kern="1200">
          <a:solidFill>
            <a:schemeClr val="tx1"/>
          </a:solidFill>
          <a:latin typeface="+mn-lt"/>
          <a:ea typeface="+mn-ea"/>
          <a:cs typeface="+mn-cs"/>
        </a:defRPr>
      </a:lvl1pPr>
      <a:lvl2pPr marL="1425595" algn="l" defTabSz="2851191" rtl="0" eaLnBrk="1" latinLnBrk="0" hangingPunct="1">
        <a:defRPr kumimoji="1" sz="5613" kern="1200">
          <a:solidFill>
            <a:schemeClr val="tx1"/>
          </a:solidFill>
          <a:latin typeface="+mn-lt"/>
          <a:ea typeface="+mn-ea"/>
          <a:cs typeface="+mn-cs"/>
        </a:defRPr>
      </a:lvl2pPr>
      <a:lvl3pPr marL="2851191" algn="l" defTabSz="2851191" rtl="0" eaLnBrk="1" latinLnBrk="0" hangingPunct="1">
        <a:defRPr kumimoji="1" sz="5613" kern="1200">
          <a:solidFill>
            <a:schemeClr val="tx1"/>
          </a:solidFill>
          <a:latin typeface="+mn-lt"/>
          <a:ea typeface="+mn-ea"/>
          <a:cs typeface="+mn-cs"/>
        </a:defRPr>
      </a:lvl3pPr>
      <a:lvl4pPr marL="4276786" algn="l" defTabSz="2851191" rtl="0" eaLnBrk="1" latinLnBrk="0" hangingPunct="1">
        <a:defRPr kumimoji="1" sz="5613" kern="1200">
          <a:solidFill>
            <a:schemeClr val="tx1"/>
          </a:solidFill>
          <a:latin typeface="+mn-lt"/>
          <a:ea typeface="+mn-ea"/>
          <a:cs typeface="+mn-cs"/>
        </a:defRPr>
      </a:lvl4pPr>
      <a:lvl5pPr marL="5702381" algn="l" defTabSz="2851191" rtl="0" eaLnBrk="1" latinLnBrk="0" hangingPunct="1">
        <a:defRPr kumimoji="1" sz="5613" kern="1200">
          <a:solidFill>
            <a:schemeClr val="tx1"/>
          </a:solidFill>
          <a:latin typeface="+mn-lt"/>
          <a:ea typeface="+mn-ea"/>
          <a:cs typeface="+mn-cs"/>
        </a:defRPr>
      </a:lvl5pPr>
      <a:lvl6pPr marL="7127977" algn="l" defTabSz="2851191" rtl="0" eaLnBrk="1" latinLnBrk="0" hangingPunct="1">
        <a:defRPr kumimoji="1" sz="5613" kern="1200">
          <a:solidFill>
            <a:schemeClr val="tx1"/>
          </a:solidFill>
          <a:latin typeface="+mn-lt"/>
          <a:ea typeface="+mn-ea"/>
          <a:cs typeface="+mn-cs"/>
        </a:defRPr>
      </a:lvl6pPr>
      <a:lvl7pPr marL="8553572" algn="l" defTabSz="2851191" rtl="0" eaLnBrk="1" latinLnBrk="0" hangingPunct="1">
        <a:defRPr kumimoji="1" sz="5613" kern="1200">
          <a:solidFill>
            <a:schemeClr val="tx1"/>
          </a:solidFill>
          <a:latin typeface="+mn-lt"/>
          <a:ea typeface="+mn-ea"/>
          <a:cs typeface="+mn-cs"/>
        </a:defRPr>
      </a:lvl7pPr>
      <a:lvl8pPr marL="9979167" algn="l" defTabSz="2851191" rtl="0" eaLnBrk="1" latinLnBrk="0" hangingPunct="1">
        <a:defRPr kumimoji="1" sz="5613" kern="1200">
          <a:solidFill>
            <a:schemeClr val="tx1"/>
          </a:solidFill>
          <a:latin typeface="+mn-lt"/>
          <a:ea typeface="+mn-ea"/>
          <a:cs typeface="+mn-cs"/>
        </a:defRPr>
      </a:lvl8pPr>
      <a:lvl9pPr marL="11404763" algn="l" defTabSz="2851191" rtl="0" eaLnBrk="1" latinLnBrk="0" hangingPunct="1">
        <a:defRPr kumimoji="1" sz="56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7" userDrawn="1">
          <p15:clr>
            <a:srgbClr val="F26B43"/>
          </p15:clr>
        </p15:guide>
        <p15:guide id="2" pos="66" userDrawn="1">
          <p15:clr>
            <a:srgbClr val="F26B43"/>
          </p15:clr>
        </p15:guide>
        <p15:guide id="3" pos="19004" userDrawn="1">
          <p15:clr>
            <a:srgbClr val="F26B43"/>
          </p15:clr>
        </p15:guide>
        <p15:guide id="4" orient="horz" pos="1340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08717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游ゴシック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10046</dc:creator>
  <cp:lastModifiedBy>G12518</cp:lastModifiedBy>
  <cp:revision>4</cp:revision>
  <cp:lastPrinted>2023-07-28T01:00:40Z</cp:lastPrinted>
  <dcterms:created xsi:type="dcterms:W3CDTF">2023-07-28T00:59:43Z</dcterms:created>
  <dcterms:modified xsi:type="dcterms:W3CDTF">2023-08-12T22:34:24Z</dcterms:modified>
</cp:coreProperties>
</file>