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3"/>
  </p:handoutMasterIdLst>
  <p:sldIdLst>
    <p:sldId id="256" r:id="rId2"/>
  </p:sldIdLst>
  <p:sldSz cx="21383625" cy="30275213"/>
  <p:notesSz cx="6858000" cy="9144000"/>
  <p:defaultTextStyle>
    <a:defPPr>
      <a:defRPr lang="ja-JP"/>
    </a:defPPr>
    <a:lvl1pPr marL="0" algn="l" defTabSz="2479578" rtl="0" eaLnBrk="1" latinLnBrk="0" hangingPunct="1">
      <a:defRPr kumimoji="1" sz="4881" kern="1200">
        <a:solidFill>
          <a:schemeClr val="tx1"/>
        </a:solidFill>
        <a:latin typeface="+mn-lt"/>
        <a:ea typeface="+mn-ea"/>
        <a:cs typeface="+mn-cs"/>
      </a:defRPr>
    </a:lvl1pPr>
    <a:lvl2pPr marL="1239789" algn="l" defTabSz="2479578" rtl="0" eaLnBrk="1" latinLnBrk="0" hangingPunct="1">
      <a:defRPr kumimoji="1" sz="4881" kern="1200">
        <a:solidFill>
          <a:schemeClr val="tx1"/>
        </a:solidFill>
        <a:latin typeface="+mn-lt"/>
        <a:ea typeface="+mn-ea"/>
        <a:cs typeface="+mn-cs"/>
      </a:defRPr>
    </a:lvl2pPr>
    <a:lvl3pPr marL="2479578" algn="l" defTabSz="2479578" rtl="0" eaLnBrk="1" latinLnBrk="0" hangingPunct="1">
      <a:defRPr kumimoji="1" sz="4881" kern="1200">
        <a:solidFill>
          <a:schemeClr val="tx1"/>
        </a:solidFill>
        <a:latin typeface="+mn-lt"/>
        <a:ea typeface="+mn-ea"/>
        <a:cs typeface="+mn-cs"/>
      </a:defRPr>
    </a:lvl3pPr>
    <a:lvl4pPr marL="3719368" algn="l" defTabSz="2479578" rtl="0" eaLnBrk="1" latinLnBrk="0" hangingPunct="1">
      <a:defRPr kumimoji="1" sz="4881" kern="1200">
        <a:solidFill>
          <a:schemeClr val="tx1"/>
        </a:solidFill>
        <a:latin typeface="+mn-lt"/>
        <a:ea typeface="+mn-ea"/>
        <a:cs typeface="+mn-cs"/>
      </a:defRPr>
    </a:lvl4pPr>
    <a:lvl5pPr marL="4959157" algn="l" defTabSz="2479578" rtl="0" eaLnBrk="1" latinLnBrk="0" hangingPunct="1">
      <a:defRPr kumimoji="1" sz="4881" kern="1200">
        <a:solidFill>
          <a:schemeClr val="tx1"/>
        </a:solidFill>
        <a:latin typeface="+mn-lt"/>
        <a:ea typeface="+mn-ea"/>
        <a:cs typeface="+mn-cs"/>
      </a:defRPr>
    </a:lvl5pPr>
    <a:lvl6pPr marL="6198946" algn="l" defTabSz="2479578" rtl="0" eaLnBrk="1" latinLnBrk="0" hangingPunct="1">
      <a:defRPr kumimoji="1" sz="4881" kern="1200">
        <a:solidFill>
          <a:schemeClr val="tx1"/>
        </a:solidFill>
        <a:latin typeface="+mn-lt"/>
        <a:ea typeface="+mn-ea"/>
        <a:cs typeface="+mn-cs"/>
      </a:defRPr>
    </a:lvl6pPr>
    <a:lvl7pPr marL="7438735" algn="l" defTabSz="2479578" rtl="0" eaLnBrk="1" latinLnBrk="0" hangingPunct="1">
      <a:defRPr kumimoji="1" sz="4881" kern="1200">
        <a:solidFill>
          <a:schemeClr val="tx1"/>
        </a:solidFill>
        <a:latin typeface="+mn-lt"/>
        <a:ea typeface="+mn-ea"/>
        <a:cs typeface="+mn-cs"/>
      </a:defRPr>
    </a:lvl7pPr>
    <a:lvl8pPr marL="8678525" algn="l" defTabSz="2479578" rtl="0" eaLnBrk="1" latinLnBrk="0" hangingPunct="1">
      <a:defRPr kumimoji="1" sz="4881" kern="1200">
        <a:solidFill>
          <a:schemeClr val="tx1"/>
        </a:solidFill>
        <a:latin typeface="+mn-lt"/>
        <a:ea typeface="+mn-ea"/>
        <a:cs typeface="+mn-cs"/>
      </a:defRPr>
    </a:lvl8pPr>
    <a:lvl9pPr marL="9918314" algn="l" defTabSz="2479578" rtl="0" eaLnBrk="1" latinLnBrk="0" hangingPunct="1">
      <a:defRPr kumimoji="1" sz="488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779"/>
    <p:restoredTop sz="96801"/>
  </p:normalViewPr>
  <p:slideViewPr>
    <p:cSldViewPr snapToGrid="0" snapToObjects="1" showGuides="1">
      <p:cViewPr>
        <p:scale>
          <a:sx n="400" d="100"/>
          <a:sy n="400" d="100"/>
        </p:scale>
        <p:origin x="28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7" d="100"/>
          <a:sy n="97" d="100"/>
        </p:scale>
        <p:origin x="32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ABB78EBC-217D-75A7-ED2A-2F5B037D0D8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AF569E1-73D7-1DA1-1540-39C1F95E9C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843E4-F2F2-4F8D-84D6-3CCF0AFA56DA}" type="datetimeFigureOut">
              <a:rPr kumimoji="1" lang="ja-JP" altLang="en-US" smtClean="0"/>
              <a:t>2023/8/13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71755A1-D956-AFED-D16D-20AD8E37D8A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5EE43A6-F1AB-EB83-2B60-46E09AED914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3CEE93-9E5B-4196-B2AB-9A3863D00C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3571908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364802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6814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2138324" rtl="0" eaLnBrk="1" latinLnBrk="0" hangingPunct="1">
        <a:lnSpc>
          <a:spcPct val="90000"/>
        </a:lnSpc>
        <a:spcBef>
          <a:spcPct val="0"/>
        </a:spcBef>
        <a:buNone/>
        <a:defRPr kumimoji="1" sz="102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4581" indent="-534581" algn="l" defTabSz="2138324" rtl="0" eaLnBrk="1" latinLnBrk="0" hangingPunct="1">
        <a:lnSpc>
          <a:spcPct val="90000"/>
        </a:lnSpc>
        <a:spcBef>
          <a:spcPts val="2339"/>
        </a:spcBef>
        <a:buFont typeface="Arial" panose="020B0604020202020204" pitchFamily="34" charset="0"/>
        <a:buChar char="•"/>
        <a:defRPr kumimoji="1" sz="6548" kern="1200">
          <a:solidFill>
            <a:schemeClr val="tx1"/>
          </a:solidFill>
          <a:latin typeface="+mn-lt"/>
          <a:ea typeface="+mn-ea"/>
          <a:cs typeface="+mn-cs"/>
        </a:defRPr>
      </a:lvl1pPr>
      <a:lvl2pPr marL="1603743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5612" kern="1200">
          <a:solidFill>
            <a:schemeClr val="tx1"/>
          </a:solidFill>
          <a:latin typeface="+mn-lt"/>
          <a:ea typeface="+mn-ea"/>
          <a:cs typeface="+mn-cs"/>
        </a:defRPr>
      </a:lvl2pPr>
      <a:lvl3pPr marL="2672906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4677" kern="1200">
          <a:solidFill>
            <a:schemeClr val="tx1"/>
          </a:solidFill>
          <a:latin typeface="+mn-lt"/>
          <a:ea typeface="+mn-ea"/>
          <a:cs typeface="+mn-cs"/>
        </a:defRPr>
      </a:lvl3pPr>
      <a:lvl4pPr marL="3742068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811230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880392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949554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8018717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9087879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324" rtl="0" eaLnBrk="1" latinLnBrk="0" hangingPunct="1"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algn="l" defTabSz="2138324" rtl="0" eaLnBrk="1" latinLnBrk="0" hangingPunct="1"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138324" algn="l" defTabSz="2138324" rtl="0" eaLnBrk="1" latinLnBrk="0" hangingPunct="1"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3pPr>
      <a:lvl4pPr marL="3207487" algn="l" defTabSz="2138324" rtl="0" eaLnBrk="1" latinLnBrk="0" hangingPunct="1"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276649" algn="l" defTabSz="2138324" rtl="0" eaLnBrk="1" latinLnBrk="0" hangingPunct="1"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345811" algn="l" defTabSz="2138324" rtl="0" eaLnBrk="1" latinLnBrk="0" hangingPunct="1"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414973" algn="l" defTabSz="2138324" rtl="0" eaLnBrk="1" latinLnBrk="0" hangingPunct="1"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7484135" algn="l" defTabSz="2138324" rtl="0" eaLnBrk="1" latinLnBrk="0" hangingPunct="1"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8553298" algn="l" defTabSz="2138324" rtl="0" eaLnBrk="1" latinLnBrk="0" hangingPunct="1"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9005" userDrawn="1">
          <p15:clr>
            <a:srgbClr val="F26B43"/>
          </p15:clr>
        </p15:guide>
        <p15:guide id="2" pos="67" userDrawn="1">
          <p15:clr>
            <a:srgbClr val="F26B43"/>
          </p15:clr>
        </p15:guide>
        <p15:guide id="3" pos="13403" userDrawn="1">
          <p15:clr>
            <a:srgbClr val="F26B43"/>
          </p15:clr>
        </p15:guide>
        <p15:guide id="4" orient="horz" pos="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08717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游ゴシック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10045</dc:creator>
  <cp:lastModifiedBy>G12518</cp:lastModifiedBy>
  <cp:revision>3</cp:revision>
  <dcterms:created xsi:type="dcterms:W3CDTF">2023-07-28T00:59:43Z</dcterms:created>
  <dcterms:modified xsi:type="dcterms:W3CDTF">2023-08-12T22:33:23Z</dcterms:modified>
</cp:coreProperties>
</file>