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3600450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3540" y="10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AC84D189-E833-1939-85D2-13ACAEA1691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84BFA91-BDD4-6223-E92F-6CF72197A20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6D113-875F-4D79-9981-1F950D42E777}" type="datetimeFigureOut">
              <a:rPr kumimoji="1" lang="ja-JP" altLang="en-US" smtClean="0"/>
              <a:t>2023/8/12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A0CFCF4-C599-72E0-4FAE-CD993EDF742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50CFB3B-9289-39F5-16A6-7777CEAA49D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21226D-2EB7-437B-B3EE-9309310999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108747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365125"/>
            <a:ext cx="12350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23F858CF-F2C3-404C-9FA0-F91B665A538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7676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fld id="{C698AF07-7582-4C6E-A38B-A0599FA8C74E}" type="slidenum">
              <a:rPr lang="en-US" altLang="ja-JP" sz="1200" smtClean="0"/>
              <a:pPr eaLnBrk="1" hangingPunct="1"/>
              <a:t>1</a:t>
            </a:fld>
            <a:endParaRPr lang="en-US" altLang="ja-JP" sz="1200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3851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9588" rtl="0" eaLnBrk="0" fontAlgn="base" hangingPunct="0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2088" indent="-192088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36588" indent="-127000" algn="l" defTabSz="509588" rtl="0" eaLnBrk="0" fontAlgn="base" hangingPunct="0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2175" indent="-127000" algn="l" defTabSz="509588" rtl="0" eaLnBrk="0" fontAlgn="base" hangingPunct="0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149350" indent="-130175" algn="l" defTabSz="509588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6065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0637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5209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29781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2201" userDrawn="1">
          <p15:clr>
            <a:srgbClr val="F26B43"/>
          </p15:clr>
        </p15:guide>
        <p15:guide id="4" orient="horz" pos="328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テキスト ボックス 3"/>
          <p:cNvSpPr txBox="1">
            <a:spLocks noChangeArrowheads="1"/>
          </p:cNvSpPr>
          <p:nvPr/>
        </p:nvSpPr>
        <p:spPr bwMode="auto">
          <a:xfrm>
            <a:off x="1484313" y="109538"/>
            <a:ext cx="115411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900" b="1">
                <a:solidFill>
                  <a:srgbClr val="FF0000"/>
                </a:solidFill>
                <a:latin typeface="ＭＳ Ｐ明朝" pitchFamily="18" charset="-128"/>
                <a:ea typeface="ＭＳ Ｐ明朝" pitchFamily="18" charset="-128"/>
              </a:rPr>
              <a:t>郵   便   は   が   き</a:t>
            </a:r>
          </a:p>
        </p:txBody>
      </p:sp>
      <p:sp>
        <p:nvSpPr>
          <p:cNvPr id="2051" name="正方形/長方形 14"/>
          <p:cNvSpPr>
            <a:spLocks noChangeArrowheads="1"/>
          </p:cNvSpPr>
          <p:nvPr/>
        </p:nvSpPr>
        <p:spPr bwMode="auto">
          <a:xfrm>
            <a:off x="231775" y="4933950"/>
            <a:ext cx="436563" cy="24606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cxnSp>
        <p:nvCxnSpPr>
          <p:cNvPr id="2052" name="直線コネクタ 25"/>
          <p:cNvCxnSpPr>
            <a:cxnSpLocks noChangeShapeType="1"/>
          </p:cNvCxnSpPr>
          <p:nvPr/>
        </p:nvCxnSpPr>
        <p:spPr bwMode="auto">
          <a:xfrm>
            <a:off x="374650" y="4933950"/>
            <a:ext cx="0" cy="252413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3" name="直線コネクタ 27"/>
          <p:cNvCxnSpPr>
            <a:cxnSpLocks noChangeShapeType="1"/>
          </p:cNvCxnSpPr>
          <p:nvPr/>
        </p:nvCxnSpPr>
        <p:spPr bwMode="auto">
          <a:xfrm>
            <a:off x="534988" y="4927600"/>
            <a:ext cx="0" cy="250825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4" name="正方形/長方形 28"/>
          <p:cNvSpPr>
            <a:spLocks noChangeArrowheads="1"/>
          </p:cNvSpPr>
          <p:nvPr/>
        </p:nvSpPr>
        <p:spPr bwMode="auto">
          <a:xfrm>
            <a:off x="700088" y="4933950"/>
            <a:ext cx="576262" cy="233363"/>
          </a:xfrm>
          <a:prstGeom prst="rect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cxnSp>
        <p:nvCxnSpPr>
          <p:cNvPr id="2055" name="直線コネクタ 29"/>
          <p:cNvCxnSpPr>
            <a:cxnSpLocks noChangeShapeType="1"/>
          </p:cNvCxnSpPr>
          <p:nvPr/>
        </p:nvCxnSpPr>
        <p:spPr bwMode="auto">
          <a:xfrm>
            <a:off x="849313" y="4927600"/>
            <a:ext cx="0" cy="233363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6" name="直線コネクタ 30"/>
          <p:cNvCxnSpPr>
            <a:cxnSpLocks noChangeShapeType="1"/>
          </p:cNvCxnSpPr>
          <p:nvPr/>
        </p:nvCxnSpPr>
        <p:spPr bwMode="auto">
          <a:xfrm>
            <a:off x="990600" y="4927600"/>
            <a:ext cx="0" cy="233363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57" name="直線コネクタ 31"/>
          <p:cNvCxnSpPr>
            <a:cxnSpLocks noChangeShapeType="1"/>
          </p:cNvCxnSpPr>
          <p:nvPr/>
        </p:nvCxnSpPr>
        <p:spPr bwMode="auto">
          <a:xfrm>
            <a:off x="1139825" y="4935538"/>
            <a:ext cx="0" cy="233362"/>
          </a:xfrm>
          <a:prstGeom prst="line">
            <a:avLst/>
          </a:prstGeom>
          <a:noFill/>
          <a:ln w="12700" algn="ctr">
            <a:solidFill>
              <a:srgbClr val="FF0000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58" name="正方形/長方形 4"/>
          <p:cNvSpPr>
            <a:spLocks noChangeArrowheads="1"/>
          </p:cNvSpPr>
          <p:nvPr/>
        </p:nvSpPr>
        <p:spPr bwMode="auto">
          <a:xfrm>
            <a:off x="1589088" y="430213"/>
            <a:ext cx="215900" cy="323850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59" name="正方形/長方形 6"/>
          <p:cNvSpPr>
            <a:spLocks noChangeArrowheads="1"/>
          </p:cNvSpPr>
          <p:nvPr/>
        </p:nvSpPr>
        <p:spPr bwMode="auto">
          <a:xfrm>
            <a:off x="1844675" y="430213"/>
            <a:ext cx="215900" cy="323850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60" name="正方形/長方形 7"/>
          <p:cNvSpPr>
            <a:spLocks noChangeArrowheads="1"/>
          </p:cNvSpPr>
          <p:nvPr/>
        </p:nvSpPr>
        <p:spPr bwMode="auto">
          <a:xfrm>
            <a:off x="2098675" y="430213"/>
            <a:ext cx="215900" cy="323850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61" name="正方形/長方形 9"/>
          <p:cNvSpPr>
            <a:spLocks noChangeArrowheads="1"/>
          </p:cNvSpPr>
          <p:nvPr/>
        </p:nvSpPr>
        <p:spPr bwMode="auto">
          <a:xfrm>
            <a:off x="2347913" y="430213"/>
            <a:ext cx="215900" cy="30638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62" name="正方形/長方形 10"/>
          <p:cNvSpPr>
            <a:spLocks noChangeArrowheads="1"/>
          </p:cNvSpPr>
          <p:nvPr/>
        </p:nvSpPr>
        <p:spPr bwMode="auto">
          <a:xfrm>
            <a:off x="2597150" y="430213"/>
            <a:ext cx="215900" cy="30638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63" name="正方形/長方形 11"/>
          <p:cNvSpPr>
            <a:spLocks noChangeArrowheads="1"/>
          </p:cNvSpPr>
          <p:nvPr/>
        </p:nvSpPr>
        <p:spPr bwMode="auto">
          <a:xfrm>
            <a:off x="2844800" y="430213"/>
            <a:ext cx="215900" cy="30638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sp>
        <p:nvSpPr>
          <p:cNvPr id="2064" name="正方形/長方形 12"/>
          <p:cNvSpPr>
            <a:spLocks noChangeArrowheads="1"/>
          </p:cNvSpPr>
          <p:nvPr/>
        </p:nvSpPr>
        <p:spPr bwMode="auto">
          <a:xfrm>
            <a:off x="3094038" y="430213"/>
            <a:ext cx="217487" cy="30638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/>
            <a:endParaRPr lang="ja-JP" altLang="en-US"/>
          </a:p>
        </p:txBody>
      </p:sp>
      <p:cxnSp>
        <p:nvCxnSpPr>
          <p:cNvPr id="2065" name="直線コネクタ 32"/>
          <p:cNvCxnSpPr>
            <a:cxnSpLocks noChangeShapeType="1"/>
          </p:cNvCxnSpPr>
          <p:nvPr/>
        </p:nvCxnSpPr>
        <p:spPr bwMode="auto">
          <a:xfrm>
            <a:off x="2319338" y="593725"/>
            <a:ext cx="17462" cy="0"/>
          </a:xfrm>
          <a:prstGeom prst="line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正方形/長方形 12"/>
          <p:cNvSpPr>
            <a:spLocks noChangeArrowheads="1"/>
          </p:cNvSpPr>
          <p:nvPr/>
        </p:nvSpPr>
        <p:spPr bwMode="auto">
          <a:xfrm>
            <a:off x="365125" y="300038"/>
            <a:ext cx="576263" cy="720725"/>
          </a:xfrm>
          <a:prstGeom prst="rect">
            <a:avLst/>
          </a:prstGeom>
          <a:noFill/>
          <a:ln w="12700" algn="ctr">
            <a:solidFill>
              <a:schemeClr val="bg1">
                <a:lumMod val="85000"/>
              </a:schemeClr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509588">
              <a:defRPr/>
            </a:pPr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10009</dc:creator>
  <cp:lastModifiedBy>G12518</cp:lastModifiedBy>
  <cp:revision>17</cp:revision>
  <dcterms:created xsi:type="dcterms:W3CDTF">2011-04-13T05:25:09Z</dcterms:created>
  <dcterms:modified xsi:type="dcterms:W3CDTF">2023-08-11T18:26:16Z</dcterms:modified>
</cp:coreProperties>
</file>