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329238" cy="3600450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4EFAD19F-BD1B-7C5D-2AF0-3B120BDC173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83E52A0-5432-BD19-840C-63DCCF1A4F5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93642C02-F34C-74D7-B96C-FEB6BFEE146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0663" y="365125"/>
            <a:ext cx="27019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B46C9CA2-FC6D-E10E-267C-A79AF520FD8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63F015A7-A8F0-1C9E-CB48-0A41282CFE8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52E522DD-27B2-E4D8-DC57-F73D6BA14C2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660F47D-C514-4360-9948-4411DC6F363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68463FC4-B963-0EF0-6516-7A97021EC6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39562A75-78E8-4CC5-83B0-62AF11258803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AD8F6CAC-6A96-8D94-C6CA-F3364539EB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BDCCFFE7-C663-14DA-D51E-CDDC7D834B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02984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509588" rtl="0" eaLnBrk="0" fontAlgn="base" hangingPunct="0">
        <a:spcBef>
          <a:spcPct val="0"/>
        </a:spcBef>
        <a:spcAft>
          <a:spcPct val="0"/>
        </a:spcAft>
        <a:defRPr kumimoji="1"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92088" indent="-192088" algn="l" defTabSz="509588" rtl="0" eaLnBrk="0" fontAlgn="base" hangingPunct="0">
        <a:spcBef>
          <a:spcPct val="20000"/>
        </a:spcBef>
        <a:spcAft>
          <a:spcPct val="0"/>
        </a:spcAft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15925" indent="-160338" algn="l" defTabSz="509588" rtl="0" eaLnBrk="0" fontAlgn="base" hangingPunct="0">
        <a:spcBef>
          <a:spcPct val="20000"/>
        </a:spcBef>
        <a:spcAft>
          <a:spcPct val="0"/>
        </a:spcAft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36588" indent="-127000" algn="l" defTabSz="509588" rtl="0" eaLnBrk="0" fontAlgn="base" hangingPunct="0">
        <a:spcBef>
          <a:spcPct val="20000"/>
        </a:spcBef>
        <a:spcAft>
          <a:spcPct val="0"/>
        </a:spcAft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92175" indent="-127000" algn="l" defTabSz="509588" rtl="0" eaLnBrk="0" fontAlgn="base" hangingPunct="0">
        <a:spcBef>
          <a:spcPct val="20000"/>
        </a:spcBef>
        <a:spcAft>
          <a:spcPct val="0"/>
        </a:spcAft>
        <a:buChar char="–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49350" indent="-130175" algn="l" defTabSz="509588" rtl="0" eaLnBrk="0" fontAlgn="base" hangingPunct="0">
        <a:spcBef>
          <a:spcPct val="20000"/>
        </a:spcBef>
        <a:spcAft>
          <a:spcPct val="0"/>
        </a:spcAft>
        <a:buChar char="»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01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3288" userDrawn="1">
          <p15:clr>
            <a:srgbClr val="F26B43"/>
          </p15:clr>
        </p15:guide>
        <p15:guide id="4" orient="horz" pos="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10008</dc:creator>
  <cp:lastModifiedBy>G12518</cp:lastModifiedBy>
  <cp:revision>5</cp:revision>
  <dcterms:created xsi:type="dcterms:W3CDTF">2011-04-13T05:25:09Z</dcterms:created>
  <dcterms:modified xsi:type="dcterms:W3CDTF">2023-08-11T18:01:38Z</dcterms:modified>
</cp:coreProperties>
</file>