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600450" cy="5329238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72A7D7FE-CD2C-F9C9-4436-C714021753D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7AD5BA8F-F8BA-0731-0BF2-2C40A253DA6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73E98CCD-17B9-E5B2-CA33-511B3638491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365125"/>
            <a:ext cx="12350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15E4D9DF-B333-D1F7-7FF5-DB526636F1F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7408ED7-CB01-7D7A-63A2-F1801B90C9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8659A2D0-008A-01AB-1407-25062C9F92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2D831D3-5743-46D2-953C-342EF70A78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91ECCC84-6FBD-C4FA-85F9-E76A8E88F8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1968C13-9000-4687-B48B-B5B6457B4E32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875F7788-A0AB-0A3F-C7DF-A3E7D259BE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FE37EB21-54FA-48D4-BBA0-A6794D04FC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8795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509588" rtl="0" eaLnBrk="0" fontAlgn="base" hangingPunct="0">
        <a:spcBef>
          <a:spcPct val="0"/>
        </a:spcBef>
        <a:spcAft>
          <a:spcPct val="0"/>
        </a:spcAft>
        <a:defRPr kumimoji="1"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92088" indent="-192088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15925" indent="-160338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36588" indent="-127000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2175" indent="-127000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49350" indent="-130175" algn="l" defTabSz="509588" rtl="0" eaLnBrk="0" fontAlgn="base" hangingPunct="0">
        <a:spcBef>
          <a:spcPct val="20000"/>
        </a:spcBef>
        <a:spcAft>
          <a:spcPct val="0"/>
        </a:spcAft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88" userDrawn="1">
          <p15:clr>
            <a:srgbClr val="F26B43"/>
          </p15:clr>
        </p15:guide>
        <p15:guide id="2" pos="2200" userDrawn="1">
          <p15:clr>
            <a:srgbClr val="F26B43"/>
          </p15:clr>
        </p15:guide>
        <p15:guide id="3" pos="68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10007</dc:creator>
  <cp:lastModifiedBy>G12518</cp:lastModifiedBy>
  <cp:revision>4</cp:revision>
  <dcterms:created xsi:type="dcterms:W3CDTF">2011-04-13T05:25:09Z</dcterms:created>
  <dcterms:modified xsi:type="dcterms:W3CDTF">2023-08-11T18:00:26Z</dcterms:modified>
</cp:coreProperties>
</file>