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197961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01" d="100"/>
          <a:sy n="301" d="100"/>
        </p:scale>
        <p:origin x="234" y="3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C2190CA-14C1-01FB-3C68-300E2D9BF07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4D26B7B-A628-08B4-2067-C92AA73F4C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F486CC9-48FF-B064-216B-A4606E30166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0325" y="365125"/>
            <a:ext cx="3022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33253C8-96A1-3EC6-27FF-9220A1C0FE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B5CFC66C-2175-D54F-0CFB-FD1424CA2EC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487B38D0-CFB8-33DD-5F78-977C2F223B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2583D8C-9EA7-460E-ABA6-3FA5C1BC1D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0A93385A-E498-BB30-EA06-2FA2CFB021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F2E3940-22D9-4DB2-AE3C-7AC471216E97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9E47EFF0-96BE-CFFD-24A7-79852ED049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DA03BFFF-DA12-7AC7-6CE2-4712C0C09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744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00038" rtl="0" eaLnBrk="0" fontAlgn="base" hangingPunct="0">
        <a:spcBef>
          <a:spcPct val="0"/>
        </a:spcBef>
        <a:spcAft>
          <a:spcPct val="0"/>
        </a:spcAft>
        <a:defRPr kumimoji="1" sz="1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2713" indent="-1127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74650" indent="-746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25463" indent="-7461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76200" algn="l" defTabSz="300038" rtl="0" eaLnBrk="0" fontAlgn="base" hangingPunct="0">
        <a:spcBef>
          <a:spcPct val="20000"/>
        </a:spcBef>
        <a:spcAft>
          <a:spcPct val="0"/>
        </a:spcAft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1996" userDrawn="1">
          <p15:clr>
            <a:srgbClr val="F26B43"/>
          </p15:clr>
        </p15:guide>
        <p15:guide id="4" orient="horz" pos="1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10002</dc:creator>
  <cp:lastModifiedBy>G12518</cp:lastModifiedBy>
  <cp:revision>6</cp:revision>
  <dcterms:created xsi:type="dcterms:W3CDTF">2011-04-13T05:25:09Z</dcterms:created>
  <dcterms:modified xsi:type="dcterms:W3CDTF">2023-08-11T17:50:13Z</dcterms:modified>
</cp:coreProperties>
</file>