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2766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5" d="100"/>
          <a:sy n="205" d="100"/>
        </p:scale>
        <p:origin x="2208" y="16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3C29D4F-23C4-2708-B7E6-C283FE87E5C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3566FC8-0335-E480-DC24-ED5EB0816FF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54377CB-4E7D-F621-A4E0-E16B786A10B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9175" y="365125"/>
            <a:ext cx="11049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4194FF6-7D87-BE45-0767-3DC647F5F2C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C30173A-4FF9-80BE-28F7-77C6F76F554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79892A3-0890-471A-877D-F929EF372F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41163A9-C3D6-4C44-8504-7D391BB773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2B26A736-0FC6-FB31-20AC-C929210DB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26497B5C-427B-45AD-8C03-A1895F62B5FC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67864E03-AAA2-F97F-0A15-5CD8AF2401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8107C703-2929-D859-F76D-B57E45EA48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5414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00038" rtl="0" eaLnBrk="0" fontAlgn="base" hangingPunct="0">
        <a:spcBef>
          <a:spcPct val="0"/>
        </a:spcBef>
        <a:spcAft>
          <a:spcPct val="0"/>
        </a:spcAft>
        <a:defRPr kumimoji="1" sz="1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2713" indent="-1127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74650" indent="-746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25463" indent="-7461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76275" indent="-76200" algn="l" defTabSz="300038" rtl="0" eaLnBrk="0" fontAlgn="base" hangingPunct="0">
        <a:spcBef>
          <a:spcPct val="20000"/>
        </a:spcBef>
        <a:spcAft>
          <a:spcPct val="0"/>
        </a:spcAft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1179" userDrawn="1">
          <p15:clr>
            <a:srgbClr val="F26B43"/>
          </p15:clr>
        </p15:guide>
        <p15:guide id="4" orient="horz" pos="199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10001</dc:creator>
  <cp:lastModifiedBy>G12518</cp:lastModifiedBy>
  <cp:revision>5</cp:revision>
  <dcterms:created xsi:type="dcterms:W3CDTF">2011-04-13T05:25:09Z</dcterms:created>
  <dcterms:modified xsi:type="dcterms:W3CDTF">2023-08-11T17:50:27Z</dcterms:modified>
</cp:coreProperties>
</file>