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060700" cy="1763713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288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71885AD0-A441-11DB-2604-079144304DF4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38E223F9-AE45-EF8C-5067-7D390CC3C8C6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82C33FFB-2CD1-3C51-FAE6-BC01FA61B5E0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12700" y="365125"/>
            <a:ext cx="31686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3049497C-5D83-50A0-273B-D771F4B64089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C423D321-6F7F-83C0-2D31-4E4FE2A9717C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F47C05B3-3673-E68E-A363-2CAE035F6D3F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86635EA3-1055-4037-84B6-1E7521F4CF7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1C88761A-744A-801F-27DD-D13611F9AAB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A157B8F6-639E-41F5-BC68-B7712D6A05AD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D28589AF-CCBC-32DC-7695-07430839660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22C74D75-FEB6-0B1F-A228-72D41F671B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208172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17500" rtl="0" eaLnBrk="0" fontAlgn="base" hangingPunct="0">
        <a:spcBef>
          <a:spcPct val="0"/>
        </a:spcBef>
        <a:spcAft>
          <a:spcPct val="0"/>
        </a:spcAft>
        <a:defRPr kumimoji="1" sz="1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19063" indent="-119063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96875" indent="-79375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58800" indent="-8096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80963" algn="l" defTabSz="317500" rtl="0" eaLnBrk="0" fontAlgn="base" hangingPunct="0">
        <a:spcBef>
          <a:spcPct val="20000"/>
        </a:spcBef>
        <a:spcAft>
          <a:spcPct val="0"/>
        </a:spcAft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8" userDrawn="1">
          <p15:clr>
            <a:srgbClr val="F26B43"/>
          </p15:clr>
        </p15:guide>
        <p15:guide id="2" orient="horz" pos="68" userDrawn="1">
          <p15:clr>
            <a:srgbClr val="F26B43"/>
          </p15:clr>
        </p15:guide>
        <p15:guide id="3" pos="1860" userDrawn="1">
          <p15:clr>
            <a:srgbClr val="F26B43"/>
          </p15:clr>
        </p15:guide>
        <p15:guide id="4" orient="horz" pos="104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10004</dc:creator>
  <cp:lastModifiedBy>G12518</cp:lastModifiedBy>
  <cp:revision>19</cp:revision>
  <dcterms:created xsi:type="dcterms:W3CDTF">2011-04-13T05:25:09Z</dcterms:created>
  <dcterms:modified xsi:type="dcterms:W3CDTF">2023-08-11T17:54:54Z</dcterms:modified>
</cp:coreProperties>
</file>