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763713" cy="3060700"/>
  <p:notesSz cx="3143250" cy="4870450"/>
  <p:defaultTextStyle>
    <a:defPPr>
      <a:defRPr lang="ja-JP"/>
    </a:defPPr>
    <a:lvl1pPr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5pPr>
    <a:lvl6pPr marL="22860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6pPr>
    <a:lvl7pPr marL="27432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7pPr>
    <a:lvl8pPr marL="32004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8pPr>
    <a:lvl9pPr marL="3657600" algn="l" defTabSz="914400" rtl="0" eaLnBrk="1" latinLnBrk="0" hangingPunct="1">
      <a:defRPr kumimoji="1" sz="700"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400" d="100"/>
          <a:sy n="400" d="100"/>
        </p:scale>
        <p:origin x="1284" y="288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>
            <a:extLst>
              <a:ext uri="{FF2B5EF4-FFF2-40B4-BE49-F238E27FC236}">
                <a16:creationId xmlns:a16="http://schemas.microsoft.com/office/drawing/2014/main" id="{89ACDA26-C209-1EAB-9551-5B9C500C982A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>
            <a:extLst>
              <a:ext uri="{FF2B5EF4-FFF2-40B4-BE49-F238E27FC236}">
                <a16:creationId xmlns:a16="http://schemas.microsoft.com/office/drawing/2014/main" id="{2834FD05-227A-AC9D-79AA-D5BC961EEF0A}"/>
              </a:ext>
            </a:extLst>
          </p:cNvPr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2052" name="Rectangle 4">
            <a:extLst>
              <a:ext uri="{FF2B5EF4-FFF2-40B4-BE49-F238E27FC236}">
                <a16:creationId xmlns:a16="http://schemas.microsoft.com/office/drawing/2014/main" id="{8166A7E9-6F4E-1A95-EEEF-1F949D7B6571}"/>
              </a:ext>
            </a:extLst>
          </p:cNvPr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44575" y="365125"/>
            <a:ext cx="10541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>
            <a:extLst>
              <a:ext uri="{FF2B5EF4-FFF2-40B4-BE49-F238E27FC236}">
                <a16:creationId xmlns:a16="http://schemas.microsoft.com/office/drawing/2014/main" id="{5D654469-8801-282E-532C-EDE10C4E24BB}"/>
              </a:ext>
            </a:extLst>
          </p:cNvPr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3078" name="Rectangle 6">
            <a:extLst>
              <a:ext uri="{FF2B5EF4-FFF2-40B4-BE49-F238E27FC236}">
                <a16:creationId xmlns:a16="http://schemas.microsoft.com/office/drawing/2014/main" id="{6467D280-64DC-8A3C-1B9C-6AB081ECA290}"/>
              </a:ext>
            </a:extLst>
          </p:cNvPr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>
            <a:extLst>
              <a:ext uri="{FF2B5EF4-FFF2-40B4-BE49-F238E27FC236}">
                <a16:creationId xmlns:a16="http://schemas.microsoft.com/office/drawing/2014/main" id="{2E9C2C92-9951-9FC3-2353-A3740496270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/>
            </a:lvl1pPr>
          </a:lstStyle>
          <a:p>
            <a:pPr>
              <a:defRPr/>
            </a:pPr>
            <a:fld id="{DBF86C55-4DBF-40FD-9979-22A15E926BE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panose="020B0604020202020204" pitchFamily="34" charset="0"/>
        <a:ea typeface="ＭＳ Ｐ明朝" panose="02020600040205080304" pitchFamily="18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7">
            <a:extLst>
              <a:ext uri="{FF2B5EF4-FFF2-40B4-BE49-F238E27FC236}">
                <a16:creationId xmlns:a16="http://schemas.microsoft.com/office/drawing/2014/main" id="{2A98CDEF-0A38-52E0-4455-23FA59D20871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7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fld id="{6EF9FCF0-2B6E-4790-B6E0-2FCC6D427D73}" type="slidenum">
              <a:rPr lang="en-US" altLang="ja-JP" sz="1200"/>
              <a:pPr/>
              <a:t>1</a:t>
            </a:fld>
            <a:endParaRPr lang="en-US" altLang="ja-JP" sz="1200"/>
          </a:p>
        </p:txBody>
      </p:sp>
      <p:sp>
        <p:nvSpPr>
          <p:cNvPr id="3075" name="Rectangle 2">
            <a:extLst>
              <a:ext uri="{FF2B5EF4-FFF2-40B4-BE49-F238E27FC236}">
                <a16:creationId xmlns:a16="http://schemas.microsoft.com/office/drawing/2014/main" id="{F999A756-89A9-8E99-1E05-A2FE6441EA00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6" name="Rectangle 3">
            <a:extLst>
              <a:ext uri="{FF2B5EF4-FFF2-40B4-BE49-F238E27FC236}">
                <a16:creationId xmlns:a16="http://schemas.microsoft.com/office/drawing/2014/main" id="{DA8F32B4-B59E-3945-A2D8-E5B8E3788A5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eaLnBrk="1" hangingPunct="1"/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427841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317500" rtl="0" eaLnBrk="0" fontAlgn="base" hangingPunct="0">
        <a:spcBef>
          <a:spcPct val="0"/>
        </a:spcBef>
        <a:spcAft>
          <a:spcPct val="0"/>
        </a:spcAft>
        <a:defRPr kumimoji="1" sz="16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2pPr>
      <a:lvl3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3pPr>
      <a:lvl4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4pPr>
      <a:lvl5pPr algn="ctr" defTabSz="317500" rtl="0" eaLnBrk="0" fontAlgn="base" hangingPunct="0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5pPr>
      <a:lvl6pPr marL="4572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6pPr>
      <a:lvl7pPr marL="9144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7pPr>
      <a:lvl8pPr marL="13716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8pPr>
      <a:lvl9pPr marL="1828800" algn="ctr" defTabSz="317500" rtl="0" fontAlgn="base">
        <a:spcBef>
          <a:spcPct val="0"/>
        </a:spcBef>
        <a:spcAft>
          <a:spcPct val="0"/>
        </a:spcAft>
        <a:defRPr kumimoji="1" sz="1600">
          <a:solidFill>
            <a:schemeClr val="tx2"/>
          </a:solidFill>
          <a:latin typeface="Arial" panose="020B0604020202020204" pitchFamily="34" charset="0"/>
          <a:ea typeface="ＭＳ Ｐゴシック" panose="020B0600070205080204" pitchFamily="50" charset="-128"/>
        </a:defRPr>
      </a:lvl9pPr>
    </p:titleStyle>
    <p:bodyStyle>
      <a:lvl1pPr marL="119063" indent="-119063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60350" indent="-10001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96875" indent="-79375" algn="l" defTabSz="317500" rtl="0" eaLnBrk="0" fontAlgn="base" hangingPunct="0">
        <a:spcBef>
          <a:spcPct val="20000"/>
        </a:spcBef>
        <a:spcAft>
          <a:spcPct val="0"/>
        </a:spcAft>
        <a:buChar char="•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3pPr>
      <a:lvl4pPr marL="558800" indent="-80963" algn="l" defTabSz="317500" rtl="0" eaLnBrk="0" fontAlgn="base" hangingPunct="0">
        <a:spcBef>
          <a:spcPct val="20000"/>
        </a:spcBef>
        <a:spcAft>
          <a:spcPct val="0"/>
        </a:spcAft>
        <a:buChar char="–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4pPr>
      <a:lvl5pPr marL="717550" indent="-80963" algn="l" defTabSz="317500" rtl="0" eaLnBrk="0" fontAlgn="base" hangingPunct="0">
        <a:spcBef>
          <a:spcPct val="20000"/>
        </a:spcBef>
        <a:spcAft>
          <a:spcPct val="0"/>
        </a:spcAft>
        <a:buChar char="»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9" userDrawn="1">
          <p15:clr>
            <a:srgbClr val="F26B43"/>
          </p15:clr>
        </p15:guide>
        <p15:guide id="2" pos="68" userDrawn="1">
          <p15:clr>
            <a:srgbClr val="F26B43"/>
          </p15:clr>
        </p15:guide>
        <p15:guide id="3" pos="1043" userDrawn="1">
          <p15:clr>
            <a:srgbClr val="F26B43"/>
          </p15:clr>
        </p15:guide>
        <p15:guide id="4" orient="horz" pos="185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3175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ＭＳ Ｐゴシック" panose="020B0600070205080204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3" baseType="lpstr">
      <vt:lpstr>Arial</vt:lpstr>
      <vt:lpstr>標準デザイン</vt:lpstr>
      <vt:lpstr>PowerPoint プレゼンテーション</vt:lpstr>
    </vt:vector>
  </TitlesOfParts>
  <Company> 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10003</dc:creator>
  <cp:lastModifiedBy>G12518</cp:lastModifiedBy>
  <cp:revision>18</cp:revision>
  <dcterms:created xsi:type="dcterms:W3CDTF">2011-04-13T05:25:09Z</dcterms:created>
  <dcterms:modified xsi:type="dcterms:W3CDTF">2023-08-11T17:53:09Z</dcterms:modified>
</cp:coreProperties>
</file>