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200900" cy="5329238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288" y="28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43CB79AC-EBBF-9641-112B-170B9A0F799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E5BC8BD-C22B-9C6D-8D72-189D4BFFA65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67AC91F9-D1B4-00EC-4A16-84B66098786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8138" y="365125"/>
            <a:ext cx="24669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1DC78881-BB21-F5F6-8B3D-FD865365B28F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B2ABF4F5-9C4E-A754-02B2-DCFB288D190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A768B082-18CD-4531-68E8-FE77DCAFA4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19D81C7-80E0-470B-A9EB-991AD3F0B79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3B7CB434-7F88-3A3A-6BCF-280FCB00B1C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4D588EA8-CC63-4D99-930E-2DE6AEB3BE1B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6331403A-FA62-F2E4-3057-427949A18CA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BDF5F3EA-BEA4-3A0E-A457-386D5A675E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29654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498475" rtl="0" eaLnBrk="0" fontAlgn="base" hangingPunct="0">
        <a:spcBef>
          <a:spcPct val="0"/>
        </a:spcBef>
        <a:spcAft>
          <a:spcPct val="0"/>
        </a:spcAft>
        <a:defRPr kumimoji="1" sz="25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984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4984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4984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498475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185738" indent="-185738" algn="l" defTabSz="498475" rtl="0" eaLnBrk="0" fontAlgn="base" hangingPunct="0">
        <a:spcBef>
          <a:spcPct val="20000"/>
        </a:spcBef>
        <a:spcAft>
          <a:spcPct val="0"/>
        </a:spcAft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07988" indent="-155575" algn="l" defTabSz="498475" rtl="0" eaLnBrk="0" fontAlgn="base" hangingPunct="0">
        <a:spcBef>
          <a:spcPct val="20000"/>
        </a:spcBef>
        <a:spcAft>
          <a:spcPct val="0"/>
        </a:spcAft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22300" indent="-123825" algn="l" defTabSz="498475" rtl="0" eaLnBrk="0" fontAlgn="base" hangingPunct="0">
        <a:spcBef>
          <a:spcPct val="20000"/>
        </a:spcBef>
        <a:spcAft>
          <a:spcPct val="0"/>
        </a:spcAft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876300" indent="-128588" algn="l" defTabSz="498475" rtl="0" eaLnBrk="0" fontAlgn="base" hangingPunct="0">
        <a:spcBef>
          <a:spcPct val="20000"/>
        </a:spcBef>
        <a:spcAft>
          <a:spcPct val="0"/>
        </a:spcAft>
        <a:buChar char="–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125538" indent="-128588" algn="l" defTabSz="498475" rtl="0" eaLnBrk="0" fontAlgn="base" hangingPunct="0">
        <a:spcBef>
          <a:spcPct val="20000"/>
        </a:spcBef>
        <a:spcAft>
          <a:spcPct val="0"/>
        </a:spcAft>
        <a:buChar char="»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88" userDrawn="1">
          <p15:clr>
            <a:srgbClr val="F26B43"/>
          </p15:clr>
        </p15:guide>
        <p15:guide id="2" pos="69" userDrawn="1">
          <p15:clr>
            <a:srgbClr val="F26B43"/>
          </p15:clr>
        </p15:guide>
        <p15:guide id="3" pos="4467" userDrawn="1">
          <p15:clr>
            <a:srgbClr val="F26B43"/>
          </p15:clr>
        </p15:guide>
        <p15:guide id="4" orient="horz" pos="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984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984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10016</dc:creator>
  <cp:lastModifiedBy>G12518</cp:lastModifiedBy>
  <cp:revision>28</cp:revision>
  <dcterms:created xsi:type="dcterms:W3CDTF">2011-04-13T05:25:09Z</dcterms:created>
  <dcterms:modified xsi:type="dcterms:W3CDTF">2023-08-11T18:16:26Z</dcterms:modified>
</cp:coreProperties>
</file>