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461375" cy="4321175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0C939DA6-2AB3-9F77-4CEA-762BEF7BD87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163B18B-C055-FC5B-BA37-346D0E23C64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4E0F7F3-EA10-EA02-6CE8-453430B645B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15900" y="365125"/>
            <a:ext cx="3575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9330608-B321-1E5F-0023-441638442C0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00AB539-9349-0727-F5C0-5DAEC5E0500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4D46C4F-4BAE-1BCE-5427-5ED1CA8349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D0B30D6-E6F8-4594-9770-C45822589B9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C41123B9-7ECD-A5CC-52CB-F485A373E6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11510AEC-03C4-47C3-932D-69CD37B9A088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2094DBEB-97D4-5C3B-D9FC-DBE4FFC7BA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BB04D0A8-1D55-0621-CB50-CEE20069FE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6740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984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85738" indent="-185738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123825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76300" indent="-128588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125538" indent="-128588" algn="l" defTabSz="498475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3" pos="69" userDrawn="1">
          <p15:clr>
            <a:srgbClr val="F26B43"/>
          </p15:clr>
        </p15:guide>
        <p15:guide id="4" pos="5261" userDrawn="1">
          <p15:clr>
            <a:srgbClr val="F26B43"/>
          </p15:clr>
        </p15:guide>
        <p15:guide id="5" orient="horz" pos="26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10015</dc:creator>
  <cp:lastModifiedBy>G12518</cp:lastModifiedBy>
  <cp:revision>27</cp:revision>
  <dcterms:created xsi:type="dcterms:W3CDTF">2011-04-13T05:25:09Z</dcterms:created>
  <dcterms:modified xsi:type="dcterms:W3CDTF">2023-08-11T18:14:36Z</dcterms:modified>
</cp:coreProperties>
</file>