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1175" cy="8461375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7184F33-4ECE-6DCC-EF22-4C9D9DFBAB8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3195593-D2FC-723E-E799-ADA6A31F7FB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2544565-CB62-9DAF-1B05-9A26F5FCFA7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365125"/>
            <a:ext cx="933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DD78786-17CD-343A-1F1C-562D5756451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37D0D5A2-E1FB-94AE-C3FE-D5E11A46A89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EFB159B-1486-AEE0-BB18-8E26F17889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6E9922B-E9A2-4E0B-AFBA-CA63C6AAD1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06579EC-D183-461F-00B1-1C5223A918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DF9C0174-AE72-4887-8B6C-C84209CF3438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3AE8568B-FB4B-BEE0-7619-A0BCF49CCF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9900590C-3954-E35A-71EA-C3F86FEEEA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2926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984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85738" indent="-185738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123825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76300" indent="-128588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125538" indent="-128588" algn="l" defTabSz="498475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262" userDrawn="1">
          <p15:clr>
            <a:srgbClr val="F26B43"/>
          </p15:clr>
        </p15:guide>
        <p15:guide id="2" pos="2654" userDrawn="1">
          <p15:clr>
            <a:srgbClr val="F26B43"/>
          </p15:clr>
        </p15:guide>
        <p15:guide id="3" pos="69" userDrawn="1">
          <p15:clr>
            <a:srgbClr val="F26B43"/>
          </p15:clr>
        </p15:guide>
        <p15:guide id="4" orient="horz" pos="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10014</dc:creator>
  <cp:lastModifiedBy>G12518</cp:lastModifiedBy>
  <cp:revision>26</cp:revision>
  <dcterms:created xsi:type="dcterms:W3CDTF">2011-04-13T05:25:09Z</dcterms:created>
  <dcterms:modified xsi:type="dcterms:W3CDTF">2023-08-11T18:13:36Z</dcterms:modified>
</cp:coreProperties>
</file>